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59" r:id="rId7"/>
    <p:sldId id="260" r:id="rId8"/>
    <p:sldId id="261" r:id="rId9"/>
    <p:sldId id="262" r:id="rId10"/>
    <p:sldId id="263" r:id="rId11"/>
    <p:sldId id="265" r:id="rId12"/>
    <p:sldId id="269" r:id="rId13"/>
    <p:sldId id="266" r:id="rId14"/>
    <p:sldId id="267" r:id="rId15"/>
    <p:sldId id="268" r:id="rId16"/>
    <p:sldId id="270" r:id="rId17"/>
    <p:sldId id="271" r:id="rId18"/>
    <p:sldId id="25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2A1E82-1FDC-4788-BD07-470B51FF5D44}" v="21" dt="2022-11-27T11:27:06.8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53" d="100"/>
          <a:sy n="53" d="100"/>
        </p:scale>
        <p:origin x="71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gor Perko" userId="4d7654f3-3226-49e5-a2bb-c387a3609212" providerId="ADAL" clId="{4E342D9A-89A1-4A16-A7C2-542877B086DD}"/>
    <pc:docChg chg="undo custSel modSld">
      <pc:chgData name="Igor Perko" userId="4d7654f3-3226-49e5-a2bb-c387a3609212" providerId="ADAL" clId="{4E342D9A-89A1-4A16-A7C2-542877B086DD}" dt="2022-09-01T09:54:45.367" v="88" actId="1076"/>
      <pc:docMkLst>
        <pc:docMk/>
      </pc:docMkLst>
      <pc:sldChg chg="addSp modSp">
        <pc:chgData name="Igor Perko" userId="4d7654f3-3226-49e5-a2bb-c387a3609212" providerId="ADAL" clId="{4E342D9A-89A1-4A16-A7C2-542877B086DD}" dt="2022-09-01T09:54:45.367" v="88" actId="1076"/>
        <pc:sldMkLst>
          <pc:docMk/>
          <pc:sldMk cId="2685335986" sldId="256"/>
        </pc:sldMkLst>
        <pc:spChg chg="add mod">
          <ac:chgData name="Igor Perko" userId="4d7654f3-3226-49e5-a2bb-c387a3609212" providerId="ADAL" clId="{4E342D9A-89A1-4A16-A7C2-542877B086DD}" dt="2022-09-01T09:12:19.434" v="48" actId="1076"/>
          <ac:spMkLst>
            <pc:docMk/>
            <pc:sldMk cId="2685335986" sldId="256"/>
            <ac:spMk id="2" creationId="{834DF79D-188A-4C9A-87D4-72A423D792A2}"/>
          </ac:spMkLst>
        </pc:spChg>
        <pc:spChg chg="mod">
          <ac:chgData name="Igor Perko" userId="4d7654f3-3226-49e5-a2bb-c387a3609212" providerId="ADAL" clId="{4E342D9A-89A1-4A16-A7C2-542877B086DD}" dt="2022-09-01T09:54:45.367" v="88" actId="1076"/>
          <ac:spMkLst>
            <pc:docMk/>
            <pc:sldMk cId="2685335986" sldId="256"/>
            <ac:spMk id="3" creationId="{0F5DDD6B-B35B-4AAB-BC3E-9894781F5226}"/>
          </ac:spMkLst>
        </pc:spChg>
        <pc:picChg chg="mod modCrop">
          <ac:chgData name="Igor Perko" userId="4d7654f3-3226-49e5-a2bb-c387a3609212" providerId="ADAL" clId="{4E342D9A-89A1-4A16-A7C2-542877B086DD}" dt="2022-09-01T09:54:37.846" v="87" actId="1076"/>
          <ac:picMkLst>
            <pc:docMk/>
            <pc:sldMk cId="2685335986" sldId="256"/>
            <ac:picMk id="5" creationId="{5E880793-2E17-7AC3-68B6-552ED09D32BF}"/>
          </ac:picMkLst>
        </pc:picChg>
        <pc:picChg chg="mod">
          <ac:chgData name="Igor Perko" userId="4d7654f3-3226-49e5-a2bb-c387a3609212" providerId="ADAL" clId="{4E342D9A-89A1-4A16-A7C2-542877B086DD}" dt="2022-09-01T09:54:34.311" v="86" actId="1076"/>
          <ac:picMkLst>
            <pc:docMk/>
            <pc:sldMk cId="2685335986" sldId="256"/>
            <ac:picMk id="6" creationId="{E881E2C3-4631-47AE-8F69-4923C046A98F}"/>
          </ac:picMkLst>
        </pc:picChg>
      </pc:sldChg>
      <pc:sldChg chg="modSp">
        <pc:chgData name="Igor Perko" userId="4d7654f3-3226-49e5-a2bb-c387a3609212" providerId="ADAL" clId="{4E342D9A-89A1-4A16-A7C2-542877B086DD}" dt="2022-09-01T09:53:54.059" v="79" actId="1076"/>
        <pc:sldMkLst>
          <pc:docMk/>
          <pc:sldMk cId="3443484669" sldId="257"/>
        </pc:sldMkLst>
        <pc:picChg chg="mod modCrop">
          <ac:chgData name="Igor Perko" userId="4d7654f3-3226-49e5-a2bb-c387a3609212" providerId="ADAL" clId="{4E342D9A-89A1-4A16-A7C2-542877B086DD}" dt="2022-09-01T09:53:54.059" v="79" actId="1076"/>
          <ac:picMkLst>
            <pc:docMk/>
            <pc:sldMk cId="3443484669" sldId="257"/>
            <ac:picMk id="4" creationId="{7297C786-4B03-D6E8-6A5E-AE1968D8E9F3}"/>
          </ac:picMkLst>
        </pc:picChg>
        <pc:picChg chg="mod">
          <ac:chgData name="Igor Perko" userId="4d7654f3-3226-49e5-a2bb-c387a3609212" providerId="ADAL" clId="{4E342D9A-89A1-4A16-A7C2-542877B086DD}" dt="2022-09-01T09:48:31.620" v="49" actId="14100"/>
          <ac:picMkLst>
            <pc:docMk/>
            <pc:sldMk cId="3443484669" sldId="257"/>
            <ac:picMk id="6" creationId="{A31F3FF9-3DC4-463B-B433-19FC60E659A1}"/>
          </ac:picMkLst>
        </pc:picChg>
      </pc:sldChg>
      <pc:sldChg chg="addSp modSp">
        <pc:chgData name="Igor Perko" userId="4d7654f3-3226-49e5-a2bb-c387a3609212" providerId="ADAL" clId="{4E342D9A-89A1-4A16-A7C2-542877B086DD}" dt="2022-09-01T09:09:23.540" v="38" actId="1076"/>
        <pc:sldMkLst>
          <pc:docMk/>
          <pc:sldMk cId="3742184688" sldId="258"/>
        </pc:sldMkLst>
        <pc:spChg chg="mod">
          <ac:chgData name="Igor Perko" userId="4d7654f3-3226-49e5-a2bb-c387a3609212" providerId="ADAL" clId="{4E342D9A-89A1-4A16-A7C2-542877B086DD}" dt="2022-09-01T09:09:13.094" v="33" actId="1076"/>
          <ac:spMkLst>
            <pc:docMk/>
            <pc:sldMk cId="3742184688" sldId="258"/>
            <ac:spMk id="3" creationId="{50B82C8A-AF1F-4DE9-A85F-481F1B3A57EB}"/>
          </ac:spMkLst>
        </pc:spChg>
        <pc:picChg chg="add mod">
          <ac:chgData name="Igor Perko" userId="4d7654f3-3226-49e5-a2bb-c387a3609212" providerId="ADAL" clId="{4E342D9A-89A1-4A16-A7C2-542877B086DD}" dt="2022-09-01T09:09:17.756" v="35" actId="1076"/>
          <ac:picMkLst>
            <pc:docMk/>
            <pc:sldMk cId="3742184688" sldId="258"/>
            <ac:picMk id="4" creationId="{7D0EE977-502D-481F-91A8-442A1449CFEE}"/>
          </ac:picMkLst>
        </pc:picChg>
        <pc:picChg chg="add mod">
          <ac:chgData name="Igor Perko" userId="4d7654f3-3226-49e5-a2bb-c387a3609212" providerId="ADAL" clId="{4E342D9A-89A1-4A16-A7C2-542877B086DD}" dt="2022-09-01T09:09:21.724" v="37" actId="1076"/>
          <ac:picMkLst>
            <pc:docMk/>
            <pc:sldMk cId="3742184688" sldId="258"/>
            <ac:picMk id="5" creationId="{CCAC1F1D-86D3-4229-844E-664F9DA14CD2}"/>
          </ac:picMkLst>
        </pc:picChg>
        <pc:picChg chg="add mod">
          <ac:chgData name="Igor Perko" userId="4d7654f3-3226-49e5-a2bb-c387a3609212" providerId="ADAL" clId="{4E342D9A-89A1-4A16-A7C2-542877B086DD}" dt="2022-09-01T09:09:23.540" v="38" actId="1076"/>
          <ac:picMkLst>
            <pc:docMk/>
            <pc:sldMk cId="3742184688" sldId="258"/>
            <ac:picMk id="6" creationId="{B21AB9C4-89C8-4154-A45B-4F7AB970DA12}"/>
          </ac:picMkLst>
        </pc:picChg>
        <pc:picChg chg="add mod">
          <ac:chgData name="Igor Perko" userId="4d7654f3-3226-49e5-a2bb-c387a3609212" providerId="ADAL" clId="{4E342D9A-89A1-4A16-A7C2-542877B086DD}" dt="2022-09-01T09:09:15.789" v="34" actId="1076"/>
          <ac:picMkLst>
            <pc:docMk/>
            <pc:sldMk cId="3742184688" sldId="258"/>
            <ac:picMk id="7" creationId="{3F2B71B2-1647-453E-8AAE-195278835697}"/>
          </ac:picMkLst>
        </pc:picChg>
        <pc:picChg chg="add mod">
          <ac:chgData name="Igor Perko" userId="4d7654f3-3226-49e5-a2bb-c387a3609212" providerId="ADAL" clId="{4E342D9A-89A1-4A16-A7C2-542877B086DD}" dt="2022-09-01T09:08:41.966" v="30" actId="571"/>
          <ac:picMkLst>
            <pc:docMk/>
            <pc:sldMk cId="3742184688" sldId="258"/>
            <ac:picMk id="8" creationId="{705D4A42-7B83-4F4B-847C-0247D38FCD2C}"/>
          </ac:picMkLst>
        </pc:picChg>
        <pc:picChg chg="add mod">
          <ac:chgData name="Igor Perko" userId="4d7654f3-3226-49e5-a2bb-c387a3609212" providerId="ADAL" clId="{4E342D9A-89A1-4A16-A7C2-542877B086DD}" dt="2022-09-01T09:08:41.966" v="30" actId="571"/>
          <ac:picMkLst>
            <pc:docMk/>
            <pc:sldMk cId="3742184688" sldId="258"/>
            <ac:picMk id="9" creationId="{89A4F67B-0667-4F25-B0C2-09897E6E2D0A}"/>
          </ac:picMkLst>
        </pc:picChg>
      </pc:sldChg>
    </pc:docChg>
  </pc:docChgLst>
  <pc:docChgLst>
    <pc:chgData name="Igor Perko" userId="4d7654f3-3226-49e5-a2bb-c387a3609212" providerId="ADAL" clId="{70FD74B3-7364-4B24-BD57-2619C06114BE}"/>
    <pc:docChg chg="undo custSel modSld">
      <pc:chgData name="Igor Perko" userId="4d7654f3-3226-49e5-a2bb-c387a3609212" providerId="ADAL" clId="{70FD74B3-7364-4B24-BD57-2619C06114BE}" dt="2022-09-01T09:07:09.775" v="81" actId="14100"/>
      <pc:docMkLst>
        <pc:docMk/>
      </pc:docMkLst>
      <pc:sldChg chg="addSp delSp modSp">
        <pc:chgData name="Igor Perko" userId="4d7654f3-3226-49e5-a2bb-c387a3609212" providerId="ADAL" clId="{70FD74B3-7364-4B24-BD57-2619C06114BE}" dt="2022-09-01T09:06:02.118" v="73" actId="1076"/>
        <pc:sldMkLst>
          <pc:docMk/>
          <pc:sldMk cId="2685335986" sldId="256"/>
        </pc:sldMkLst>
        <pc:spChg chg="mod">
          <ac:chgData name="Igor Perko" userId="4d7654f3-3226-49e5-a2bb-c387a3609212" providerId="ADAL" clId="{70FD74B3-7364-4B24-BD57-2619C06114BE}" dt="2022-09-01T09:05:41.669" v="34" actId="1076"/>
          <ac:spMkLst>
            <pc:docMk/>
            <pc:sldMk cId="2685335986" sldId="256"/>
            <ac:spMk id="3" creationId="{0F5DDD6B-B35B-4AAB-BC3E-9894781F5226}"/>
          </ac:spMkLst>
        </pc:spChg>
        <pc:picChg chg="add del">
          <ac:chgData name="Igor Perko" userId="4d7654f3-3226-49e5-a2bb-c387a3609212" providerId="ADAL" clId="{70FD74B3-7364-4B24-BD57-2619C06114BE}" dt="2022-09-01T09:05:21.281" v="30" actId="478"/>
          <ac:picMkLst>
            <pc:docMk/>
            <pc:sldMk cId="2685335986" sldId="256"/>
            <ac:picMk id="4" creationId="{823E8519-282E-491F-BB47-74DC56056ABD}"/>
          </ac:picMkLst>
        </pc:picChg>
        <pc:picChg chg="mod">
          <ac:chgData name="Igor Perko" userId="4d7654f3-3226-49e5-a2bb-c387a3609212" providerId="ADAL" clId="{70FD74B3-7364-4B24-BD57-2619C06114BE}" dt="2022-09-01T09:06:02.118" v="73" actId="1076"/>
          <ac:picMkLst>
            <pc:docMk/>
            <pc:sldMk cId="2685335986" sldId="256"/>
            <ac:picMk id="5" creationId="{5E880793-2E17-7AC3-68B6-552ED09D32BF}"/>
          </ac:picMkLst>
        </pc:picChg>
        <pc:picChg chg="add mod">
          <ac:chgData name="Igor Perko" userId="4d7654f3-3226-49e5-a2bb-c387a3609212" providerId="ADAL" clId="{70FD74B3-7364-4B24-BD57-2619C06114BE}" dt="2022-09-01T09:05:57.213" v="72" actId="1076"/>
          <ac:picMkLst>
            <pc:docMk/>
            <pc:sldMk cId="2685335986" sldId="256"/>
            <ac:picMk id="6" creationId="{E881E2C3-4631-47AE-8F69-4923C046A98F}"/>
          </ac:picMkLst>
        </pc:picChg>
      </pc:sldChg>
      <pc:sldChg chg="addSp delSp modSp">
        <pc:chgData name="Igor Perko" userId="4d7654f3-3226-49e5-a2bb-c387a3609212" providerId="ADAL" clId="{70FD74B3-7364-4B24-BD57-2619C06114BE}" dt="2022-09-01T09:07:09.775" v="81" actId="14100"/>
        <pc:sldMkLst>
          <pc:docMk/>
          <pc:sldMk cId="3443484669" sldId="257"/>
        </pc:sldMkLst>
        <pc:spChg chg="mod">
          <ac:chgData name="Igor Perko" userId="4d7654f3-3226-49e5-a2bb-c387a3609212" providerId="ADAL" clId="{70FD74B3-7364-4B24-BD57-2619C06114BE}" dt="2022-09-01T09:04:38.668" v="24" actId="20577"/>
          <ac:spMkLst>
            <pc:docMk/>
            <pc:sldMk cId="3443484669" sldId="257"/>
            <ac:spMk id="3" creationId="{D95EB150-C1BA-4589-A19A-98D4E1F22F35}"/>
          </ac:spMkLst>
        </pc:spChg>
        <pc:picChg chg="mod">
          <ac:chgData name="Igor Perko" userId="4d7654f3-3226-49e5-a2bb-c387a3609212" providerId="ADAL" clId="{70FD74B3-7364-4B24-BD57-2619C06114BE}" dt="2022-09-01T09:06:49.708" v="78" actId="1037"/>
          <ac:picMkLst>
            <pc:docMk/>
            <pc:sldMk cId="3443484669" sldId="257"/>
            <ac:picMk id="4" creationId="{7297C786-4B03-D6E8-6A5E-AE1968D8E9F3}"/>
          </ac:picMkLst>
        </pc:picChg>
        <pc:picChg chg="add mod">
          <ac:chgData name="Igor Perko" userId="4d7654f3-3226-49e5-a2bb-c387a3609212" providerId="ADAL" clId="{70FD74B3-7364-4B24-BD57-2619C06114BE}" dt="2022-09-01T09:07:09.775" v="81" actId="14100"/>
          <ac:picMkLst>
            <pc:docMk/>
            <pc:sldMk cId="3443484669" sldId="257"/>
            <ac:picMk id="6" creationId="{A31F3FF9-3DC4-463B-B433-19FC60E659A1}"/>
          </ac:picMkLst>
        </pc:picChg>
        <pc:picChg chg="add del mod">
          <ac:chgData name="Igor Perko" userId="4d7654f3-3226-49e5-a2bb-c387a3609212" providerId="ADAL" clId="{70FD74B3-7364-4B24-BD57-2619C06114BE}" dt="2022-09-01T09:05:00.059" v="27" actId="478"/>
          <ac:picMkLst>
            <pc:docMk/>
            <pc:sldMk cId="3443484669" sldId="257"/>
            <ac:picMk id="7" creationId="{77EDDD32-5138-4DD5-987B-702525D84757}"/>
          </ac:picMkLst>
        </pc:picChg>
      </pc:sldChg>
    </pc:docChg>
  </pc:docChgLst>
  <pc:docChgLst>
    <pc:chgData name="Giovanni Toffoli" userId="a87be8d368f89275" providerId="LiveId" clId="{CC2A1E82-1FDC-4788-BD07-470B51FF5D44}"/>
    <pc:docChg chg="undo custSel addSld delSld modSld sldOrd">
      <pc:chgData name="Giovanni Toffoli" userId="a87be8d368f89275" providerId="LiveId" clId="{CC2A1E82-1FDC-4788-BD07-470B51FF5D44}" dt="2022-11-27T12:21:18.190" v="2948" actId="20577"/>
      <pc:docMkLst>
        <pc:docMk/>
      </pc:docMkLst>
      <pc:sldChg chg="modSp mod">
        <pc:chgData name="Giovanni Toffoli" userId="a87be8d368f89275" providerId="LiveId" clId="{CC2A1E82-1FDC-4788-BD07-470B51FF5D44}" dt="2022-11-27T12:05:30.096" v="2750" actId="20577"/>
        <pc:sldMkLst>
          <pc:docMk/>
          <pc:sldMk cId="3443484669" sldId="257"/>
        </pc:sldMkLst>
        <pc:spChg chg="mod">
          <ac:chgData name="Giovanni Toffoli" userId="a87be8d368f89275" providerId="LiveId" clId="{CC2A1E82-1FDC-4788-BD07-470B51FF5D44}" dt="2022-11-27T12:05:30.096" v="2750" actId="20577"/>
          <ac:spMkLst>
            <pc:docMk/>
            <pc:sldMk cId="3443484669" sldId="257"/>
            <ac:spMk id="2" creationId="{F2E328ED-7238-4DA2-B7EB-587220F47DD8}"/>
          </ac:spMkLst>
        </pc:spChg>
        <pc:spChg chg="mod">
          <ac:chgData name="Giovanni Toffoli" userId="a87be8d368f89275" providerId="LiveId" clId="{CC2A1E82-1FDC-4788-BD07-470B51FF5D44}" dt="2022-11-27T09:27:20.377" v="97" actId="20577"/>
          <ac:spMkLst>
            <pc:docMk/>
            <pc:sldMk cId="3443484669" sldId="257"/>
            <ac:spMk id="3" creationId="{D95EB150-C1BA-4589-A19A-98D4E1F22F35}"/>
          </ac:spMkLst>
        </pc:spChg>
      </pc:sldChg>
      <pc:sldChg chg="addSp modSp mod">
        <pc:chgData name="Giovanni Toffoli" userId="a87be8d368f89275" providerId="LiveId" clId="{CC2A1E82-1FDC-4788-BD07-470B51FF5D44}" dt="2022-11-27T12:15:39.673" v="2902" actId="20577"/>
        <pc:sldMkLst>
          <pc:docMk/>
          <pc:sldMk cId="2364796905" sldId="258"/>
        </pc:sldMkLst>
        <pc:spChg chg="mod">
          <ac:chgData name="Giovanni Toffoli" userId="a87be8d368f89275" providerId="LiveId" clId="{CC2A1E82-1FDC-4788-BD07-470B51FF5D44}" dt="2022-11-27T09:44:50.152" v="217"/>
          <ac:spMkLst>
            <pc:docMk/>
            <pc:sldMk cId="2364796905" sldId="258"/>
            <ac:spMk id="2" creationId="{00000000-0000-0000-0000-000000000000}"/>
          </ac:spMkLst>
        </pc:spChg>
        <pc:spChg chg="add mod">
          <ac:chgData name="Giovanni Toffoli" userId="a87be8d368f89275" providerId="LiveId" clId="{CC2A1E82-1FDC-4788-BD07-470B51FF5D44}" dt="2022-11-27T12:15:39.673" v="2902" actId="20577"/>
          <ac:spMkLst>
            <pc:docMk/>
            <pc:sldMk cId="2364796905" sldId="258"/>
            <ac:spMk id="3" creationId="{F86B7AC6-C9A8-D7F8-1E01-C5246718CEEF}"/>
          </ac:spMkLst>
        </pc:spChg>
      </pc:sldChg>
      <pc:sldChg chg="modSp add mod">
        <pc:chgData name="Giovanni Toffoli" userId="a87be8d368f89275" providerId="LiveId" clId="{CC2A1E82-1FDC-4788-BD07-470B51FF5D44}" dt="2022-11-27T09:58:55.075" v="707" actId="114"/>
        <pc:sldMkLst>
          <pc:docMk/>
          <pc:sldMk cId="2586631468" sldId="259"/>
        </pc:sldMkLst>
        <pc:spChg chg="mod">
          <ac:chgData name="Giovanni Toffoli" userId="a87be8d368f89275" providerId="LiveId" clId="{CC2A1E82-1FDC-4788-BD07-470B51FF5D44}" dt="2022-11-27T09:45:02.182" v="228" actId="20577"/>
          <ac:spMkLst>
            <pc:docMk/>
            <pc:sldMk cId="2586631468" sldId="259"/>
            <ac:spMk id="2" creationId="{00000000-0000-0000-0000-000000000000}"/>
          </ac:spMkLst>
        </pc:spChg>
        <pc:spChg chg="mod">
          <ac:chgData name="Giovanni Toffoli" userId="a87be8d368f89275" providerId="LiveId" clId="{CC2A1E82-1FDC-4788-BD07-470B51FF5D44}" dt="2022-11-27T09:58:55.075" v="707" actId="114"/>
          <ac:spMkLst>
            <pc:docMk/>
            <pc:sldMk cId="2586631468" sldId="259"/>
            <ac:spMk id="3" creationId="{F86B7AC6-C9A8-D7F8-1E01-C5246718CEEF}"/>
          </ac:spMkLst>
        </pc:spChg>
      </pc:sldChg>
      <pc:sldChg chg="addSp delSp modSp add mod">
        <pc:chgData name="Giovanni Toffoli" userId="a87be8d368f89275" providerId="LiveId" clId="{CC2A1E82-1FDC-4788-BD07-470B51FF5D44}" dt="2022-11-27T12:19:32.807" v="2920" actId="114"/>
        <pc:sldMkLst>
          <pc:docMk/>
          <pc:sldMk cId="1876304986" sldId="260"/>
        </pc:sldMkLst>
        <pc:spChg chg="mod">
          <ac:chgData name="Giovanni Toffoli" userId="a87be8d368f89275" providerId="LiveId" clId="{CC2A1E82-1FDC-4788-BD07-470B51FF5D44}" dt="2022-11-27T10:02:55.505" v="758" actId="20577"/>
          <ac:spMkLst>
            <pc:docMk/>
            <pc:sldMk cId="1876304986" sldId="260"/>
            <ac:spMk id="2" creationId="{00000000-0000-0000-0000-000000000000}"/>
          </ac:spMkLst>
        </pc:spChg>
        <pc:spChg chg="add del mod">
          <ac:chgData name="Giovanni Toffoli" userId="a87be8d368f89275" providerId="LiveId" clId="{CC2A1E82-1FDC-4788-BD07-470B51FF5D44}" dt="2022-11-27T10:05:21.501" v="767" actId="21"/>
          <ac:spMkLst>
            <pc:docMk/>
            <pc:sldMk cId="1876304986" sldId="260"/>
            <ac:spMk id="3" creationId="{F86B7AC6-C9A8-D7F8-1E01-C5246718CEEF}"/>
          </ac:spMkLst>
        </pc:spChg>
        <pc:spChg chg="add del mod">
          <ac:chgData name="Giovanni Toffoli" userId="a87be8d368f89275" providerId="LiveId" clId="{CC2A1E82-1FDC-4788-BD07-470B51FF5D44}" dt="2022-11-27T10:05:38.555" v="769" actId="478"/>
          <ac:spMkLst>
            <pc:docMk/>
            <pc:sldMk cId="1876304986" sldId="260"/>
            <ac:spMk id="5" creationId="{B5BE726A-2847-18B7-B2C6-FDD8E4053AEF}"/>
          </ac:spMkLst>
        </pc:spChg>
        <pc:spChg chg="add del mod">
          <ac:chgData name="Giovanni Toffoli" userId="a87be8d368f89275" providerId="LiveId" clId="{CC2A1E82-1FDC-4788-BD07-470B51FF5D44}" dt="2022-11-27T10:06:41.472" v="773" actId="767"/>
          <ac:spMkLst>
            <pc:docMk/>
            <pc:sldMk cId="1876304986" sldId="260"/>
            <ac:spMk id="6" creationId="{53D606AC-0B1B-B6AB-7937-AFFE7CBB3AAF}"/>
          </ac:spMkLst>
        </pc:spChg>
        <pc:spChg chg="add mod">
          <ac:chgData name="Giovanni Toffoli" userId="a87be8d368f89275" providerId="LiveId" clId="{CC2A1E82-1FDC-4788-BD07-470B51FF5D44}" dt="2022-11-27T10:07:34.451" v="778" actId="255"/>
          <ac:spMkLst>
            <pc:docMk/>
            <pc:sldMk cId="1876304986" sldId="260"/>
            <ac:spMk id="7" creationId="{50109EE5-E3EE-6339-4D89-53B20EEA1D52}"/>
          </ac:spMkLst>
        </pc:spChg>
        <pc:spChg chg="add mod">
          <ac:chgData name="Giovanni Toffoli" userId="a87be8d368f89275" providerId="LiveId" clId="{CC2A1E82-1FDC-4788-BD07-470B51FF5D44}" dt="2022-11-27T12:19:32.807" v="2920" actId="114"/>
          <ac:spMkLst>
            <pc:docMk/>
            <pc:sldMk cId="1876304986" sldId="260"/>
            <ac:spMk id="8" creationId="{0128897C-593F-0E20-B65B-2B07FA5C7265}"/>
          </ac:spMkLst>
        </pc:spChg>
        <pc:graphicFrameChg chg="add mod modGraphic">
          <ac:chgData name="Giovanni Toffoli" userId="a87be8d368f89275" providerId="LiveId" clId="{CC2A1E82-1FDC-4788-BD07-470B51FF5D44}" dt="2022-11-27T10:14:25.186" v="962" actId="20577"/>
          <ac:graphicFrameMkLst>
            <pc:docMk/>
            <pc:sldMk cId="1876304986" sldId="260"/>
            <ac:graphicFrameMk id="4" creationId="{878F440F-7EEC-0D46-8204-E2D7A2D84531}"/>
          </ac:graphicFrameMkLst>
        </pc:graphicFrameChg>
      </pc:sldChg>
      <pc:sldChg chg="addSp delSp modSp add mod">
        <pc:chgData name="Giovanni Toffoli" userId="a87be8d368f89275" providerId="LiveId" clId="{CC2A1E82-1FDC-4788-BD07-470B51FF5D44}" dt="2022-11-27T10:23:43.950" v="1067" actId="20577"/>
        <pc:sldMkLst>
          <pc:docMk/>
          <pc:sldMk cId="1457971024" sldId="261"/>
        </pc:sldMkLst>
        <pc:spChg chg="mod">
          <ac:chgData name="Giovanni Toffoli" userId="a87be8d368f89275" providerId="LiveId" clId="{CC2A1E82-1FDC-4788-BD07-470B51FF5D44}" dt="2022-11-27T10:17:09.249" v="986" actId="255"/>
          <ac:spMkLst>
            <pc:docMk/>
            <pc:sldMk cId="1457971024" sldId="261"/>
            <ac:spMk id="2" creationId="{00000000-0000-0000-0000-000000000000}"/>
          </ac:spMkLst>
        </pc:spChg>
        <pc:spChg chg="add mod">
          <ac:chgData name="Giovanni Toffoli" userId="a87be8d368f89275" providerId="LiveId" clId="{CC2A1E82-1FDC-4788-BD07-470B51FF5D44}" dt="2022-11-27T10:23:43.950" v="1067" actId="20577"/>
          <ac:spMkLst>
            <pc:docMk/>
            <pc:sldMk cId="1457971024" sldId="261"/>
            <ac:spMk id="5" creationId="{8FE8DC1C-D244-72F0-17DE-F8B35411CA9E}"/>
          </ac:spMkLst>
        </pc:spChg>
        <pc:spChg chg="del">
          <ac:chgData name="Giovanni Toffoli" userId="a87be8d368f89275" providerId="LiveId" clId="{CC2A1E82-1FDC-4788-BD07-470B51FF5D44}" dt="2022-11-27T10:15:55.024" v="976" actId="478"/>
          <ac:spMkLst>
            <pc:docMk/>
            <pc:sldMk cId="1457971024" sldId="261"/>
            <ac:spMk id="7" creationId="{50109EE5-E3EE-6339-4D89-53B20EEA1D52}"/>
          </ac:spMkLst>
        </pc:spChg>
        <pc:spChg chg="del">
          <ac:chgData name="Giovanni Toffoli" userId="a87be8d368f89275" providerId="LiveId" clId="{CC2A1E82-1FDC-4788-BD07-470B51FF5D44}" dt="2022-11-27T10:15:55.024" v="976" actId="478"/>
          <ac:spMkLst>
            <pc:docMk/>
            <pc:sldMk cId="1457971024" sldId="261"/>
            <ac:spMk id="8" creationId="{0128897C-593F-0E20-B65B-2B07FA5C7265}"/>
          </ac:spMkLst>
        </pc:spChg>
        <pc:graphicFrameChg chg="del modGraphic">
          <ac:chgData name="Giovanni Toffoli" userId="a87be8d368f89275" providerId="LiveId" clId="{CC2A1E82-1FDC-4788-BD07-470B51FF5D44}" dt="2022-11-27T10:16:03.798" v="978" actId="478"/>
          <ac:graphicFrameMkLst>
            <pc:docMk/>
            <pc:sldMk cId="1457971024" sldId="261"/>
            <ac:graphicFrameMk id="4" creationId="{878F440F-7EEC-0D46-8204-E2D7A2D84531}"/>
          </ac:graphicFrameMkLst>
        </pc:graphicFrameChg>
        <pc:picChg chg="add mod">
          <ac:chgData name="Giovanni Toffoli" userId="a87be8d368f89275" providerId="LiveId" clId="{CC2A1E82-1FDC-4788-BD07-470B51FF5D44}" dt="2022-11-27T10:16:56.900" v="985" actId="1076"/>
          <ac:picMkLst>
            <pc:docMk/>
            <pc:sldMk cId="1457971024" sldId="261"/>
            <ac:picMk id="3" creationId="{9FC9C1EB-7AD1-1297-BD9A-F571D4D46A07}"/>
          </ac:picMkLst>
        </pc:picChg>
      </pc:sldChg>
      <pc:sldChg chg="addSp delSp modSp add mod ord">
        <pc:chgData name="Giovanni Toffoli" userId="a87be8d368f89275" providerId="LiveId" clId="{CC2A1E82-1FDC-4788-BD07-470B51FF5D44}" dt="2022-11-27T12:06:11.423" v="2753" actId="20577"/>
        <pc:sldMkLst>
          <pc:docMk/>
          <pc:sldMk cId="3069139382" sldId="262"/>
        </pc:sldMkLst>
        <pc:spChg chg="mod">
          <ac:chgData name="Giovanni Toffoli" userId="a87be8d368f89275" providerId="LiveId" clId="{CC2A1E82-1FDC-4788-BD07-470B51FF5D44}" dt="2022-11-27T10:41:01.320" v="1636" actId="20577"/>
          <ac:spMkLst>
            <pc:docMk/>
            <pc:sldMk cId="3069139382" sldId="262"/>
            <ac:spMk id="2" creationId="{00000000-0000-0000-0000-000000000000}"/>
          </ac:spMkLst>
        </pc:spChg>
        <pc:spChg chg="add mod">
          <ac:chgData name="Giovanni Toffoli" userId="a87be8d368f89275" providerId="LiveId" clId="{CC2A1E82-1FDC-4788-BD07-470B51FF5D44}" dt="2022-11-27T10:29:18.239" v="1403" actId="20577"/>
          <ac:spMkLst>
            <pc:docMk/>
            <pc:sldMk cId="3069139382" sldId="262"/>
            <ac:spMk id="6" creationId="{E1CDF73F-E263-809C-1837-D59C01488A6F}"/>
          </ac:spMkLst>
        </pc:spChg>
        <pc:spChg chg="mod">
          <ac:chgData name="Giovanni Toffoli" userId="a87be8d368f89275" providerId="LiveId" clId="{CC2A1E82-1FDC-4788-BD07-470B51FF5D44}" dt="2022-11-27T12:06:11.423" v="2753" actId="20577"/>
          <ac:spMkLst>
            <pc:docMk/>
            <pc:sldMk cId="3069139382" sldId="262"/>
            <ac:spMk id="7" creationId="{50109EE5-E3EE-6339-4D89-53B20EEA1D52}"/>
          </ac:spMkLst>
        </pc:spChg>
        <pc:spChg chg="del mod">
          <ac:chgData name="Giovanni Toffoli" userId="a87be8d368f89275" providerId="LiveId" clId="{CC2A1E82-1FDC-4788-BD07-470B51FF5D44}" dt="2022-11-27T10:25:15.776" v="1087"/>
          <ac:spMkLst>
            <pc:docMk/>
            <pc:sldMk cId="3069139382" sldId="262"/>
            <ac:spMk id="8" creationId="{0128897C-593F-0E20-B65B-2B07FA5C7265}"/>
          </ac:spMkLst>
        </pc:spChg>
        <pc:graphicFrameChg chg="del modGraphic">
          <ac:chgData name="Giovanni Toffoli" userId="a87be8d368f89275" providerId="LiveId" clId="{CC2A1E82-1FDC-4788-BD07-470B51FF5D44}" dt="2022-11-27T10:25:29.901" v="1089" actId="478"/>
          <ac:graphicFrameMkLst>
            <pc:docMk/>
            <pc:sldMk cId="3069139382" sldId="262"/>
            <ac:graphicFrameMk id="4" creationId="{878F440F-7EEC-0D46-8204-E2D7A2D84531}"/>
          </ac:graphicFrameMkLst>
        </pc:graphicFrameChg>
        <pc:picChg chg="add del mod">
          <ac:chgData name="Giovanni Toffoli" userId="a87be8d368f89275" providerId="LiveId" clId="{CC2A1E82-1FDC-4788-BD07-470B51FF5D44}" dt="2022-11-27T10:31:08.527" v="1440" actId="478"/>
          <ac:picMkLst>
            <pc:docMk/>
            <pc:sldMk cId="3069139382" sldId="262"/>
            <ac:picMk id="5" creationId="{7829A280-F6BB-2B3F-600E-C7ECB4DB5F39}"/>
          </ac:picMkLst>
        </pc:picChg>
      </pc:sldChg>
      <pc:sldChg chg="addSp delSp modSp add mod">
        <pc:chgData name="Giovanni Toffoli" userId="a87be8d368f89275" providerId="LiveId" clId="{CC2A1E82-1FDC-4788-BD07-470B51FF5D44}" dt="2022-11-27T12:06:34.425" v="2766" actId="20577"/>
        <pc:sldMkLst>
          <pc:docMk/>
          <pc:sldMk cId="1853761048" sldId="263"/>
        </pc:sldMkLst>
        <pc:spChg chg="mod">
          <ac:chgData name="Giovanni Toffoli" userId="a87be8d368f89275" providerId="LiveId" clId="{CC2A1E82-1FDC-4788-BD07-470B51FF5D44}" dt="2022-11-27T10:36:46.230" v="1469" actId="20577"/>
          <ac:spMkLst>
            <pc:docMk/>
            <pc:sldMk cId="1853761048" sldId="263"/>
            <ac:spMk id="2" creationId="{00000000-0000-0000-0000-000000000000}"/>
          </ac:spMkLst>
        </pc:spChg>
        <pc:spChg chg="mod">
          <ac:chgData name="Giovanni Toffoli" userId="a87be8d368f89275" providerId="LiveId" clId="{CC2A1E82-1FDC-4788-BD07-470B51FF5D44}" dt="2022-11-27T10:39:55.232" v="1632" actId="20577"/>
          <ac:spMkLst>
            <pc:docMk/>
            <pc:sldMk cId="1853761048" sldId="263"/>
            <ac:spMk id="6" creationId="{E1CDF73F-E263-809C-1837-D59C01488A6F}"/>
          </ac:spMkLst>
        </pc:spChg>
        <pc:spChg chg="mod">
          <ac:chgData name="Giovanni Toffoli" userId="a87be8d368f89275" providerId="LiveId" clId="{CC2A1E82-1FDC-4788-BD07-470B51FF5D44}" dt="2022-11-27T12:06:34.425" v="2766" actId="20577"/>
          <ac:spMkLst>
            <pc:docMk/>
            <pc:sldMk cId="1853761048" sldId="263"/>
            <ac:spMk id="7" creationId="{50109EE5-E3EE-6339-4D89-53B20EEA1D52}"/>
          </ac:spMkLst>
        </pc:spChg>
        <pc:picChg chg="add mod">
          <ac:chgData name="Giovanni Toffoli" userId="a87be8d368f89275" providerId="LiveId" clId="{CC2A1E82-1FDC-4788-BD07-470B51FF5D44}" dt="2022-11-27T10:39:32.130" v="1620" actId="14100"/>
          <ac:picMkLst>
            <pc:docMk/>
            <pc:sldMk cId="1853761048" sldId="263"/>
            <ac:picMk id="4" creationId="{E83BA741-8C29-7E03-C30B-8580EF7F9F6C}"/>
          </ac:picMkLst>
        </pc:picChg>
        <pc:picChg chg="del">
          <ac:chgData name="Giovanni Toffoli" userId="a87be8d368f89275" providerId="LiveId" clId="{CC2A1E82-1FDC-4788-BD07-470B51FF5D44}" dt="2022-11-27T10:31:15.722" v="1441" actId="478"/>
          <ac:picMkLst>
            <pc:docMk/>
            <pc:sldMk cId="1853761048" sldId="263"/>
            <ac:picMk id="5" creationId="{7829A280-F6BB-2B3F-600E-C7ECB4DB5F39}"/>
          </ac:picMkLst>
        </pc:picChg>
      </pc:sldChg>
      <pc:sldChg chg="delSp modSp add del mod">
        <pc:chgData name="Giovanni Toffoli" userId="a87be8d368f89275" providerId="LiveId" clId="{CC2A1E82-1FDC-4788-BD07-470B51FF5D44}" dt="2022-11-27T11:12:32.713" v="2378" actId="47"/>
        <pc:sldMkLst>
          <pc:docMk/>
          <pc:sldMk cId="3270378870" sldId="264"/>
        </pc:sldMkLst>
        <pc:spChg chg="mod">
          <ac:chgData name="Giovanni Toffoli" userId="a87be8d368f89275" providerId="LiveId" clId="{CC2A1E82-1FDC-4788-BD07-470B51FF5D44}" dt="2022-11-27T10:42:02.574" v="1655" actId="20577"/>
          <ac:spMkLst>
            <pc:docMk/>
            <pc:sldMk cId="3270378870" sldId="264"/>
            <ac:spMk id="2" creationId="{00000000-0000-0000-0000-000000000000}"/>
          </ac:spMkLst>
        </pc:spChg>
        <pc:picChg chg="del">
          <ac:chgData name="Giovanni Toffoli" userId="a87be8d368f89275" providerId="LiveId" clId="{CC2A1E82-1FDC-4788-BD07-470B51FF5D44}" dt="2022-11-27T10:42:06.287" v="1656" actId="478"/>
          <ac:picMkLst>
            <pc:docMk/>
            <pc:sldMk cId="3270378870" sldId="264"/>
            <ac:picMk id="4" creationId="{E83BA741-8C29-7E03-C30B-8580EF7F9F6C}"/>
          </ac:picMkLst>
        </pc:picChg>
      </pc:sldChg>
      <pc:sldChg chg="addSp delSp modSp add mod ord">
        <pc:chgData name="Giovanni Toffoli" userId="a87be8d368f89275" providerId="LiveId" clId="{CC2A1E82-1FDC-4788-BD07-470B51FF5D44}" dt="2022-11-27T12:06:59.143" v="2788" actId="1035"/>
        <pc:sldMkLst>
          <pc:docMk/>
          <pc:sldMk cId="1534218906" sldId="265"/>
        </pc:sldMkLst>
        <pc:spChg chg="mod">
          <ac:chgData name="Giovanni Toffoli" userId="a87be8d368f89275" providerId="LiveId" clId="{CC2A1E82-1FDC-4788-BD07-470B51FF5D44}" dt="2022-11-27T12:06:59.143" v="2788" actId="1035"/>
          <ac:spMkLst>
            <pc:docMk/>
            <pc:sldMk cId="1534218906" sldId="265"/>
            <ac:spMk id="2" creationId="{00000000-0000-0000-0000-000000000000}"/>
          </ac:spMkLst>
        </pc:spChg>
        <pc:spChg chg="mod">
          <ac:chgData name="Giovanni Toffoli" userId="a87be8d368f89275" providerId="LiveId" clId="{CC2A1E82-1FDC-4788-BD07-470B51FF5D44}" dt="2022-11-27T11:07:25.063" v="2275" actId="20577"/>
          <ac:spMkLst>
            <pc:docMk/>
            <pc:sldMk cId="1534218906" sldId="265"/>
            <ac:spMk id="5" creationId="{8FE8DC1C-D244-72F0-17DE-F8B35411CA9E}"/>
          </ac:spMkLst>
        </pc:spChg>
        <pc:picChg chg="del">
          <ac:chgData name="Giovanni Toffoli" userId="a87be8d368f89275" providerId="LiveId" clId="{CC2A1E82-1FDC-4788-BD07-470B51FF5D44}" dt="2022-11-27T10:43:06.394" v="1673" actId="478"/>
          <ac:picMkLst>
            <pc:docMk/>
            <pc:sldMk cId="1534218906" sldId="265"/>
            <ac:picMk id="3" creationId="{9FC9C1EB-7AD1-1297-BD9A-F571D4D46A07}"/>
          </ac:picMkLst>
        </pc:picChg>
        <pc:picChg chg="add mod">
          <ac:chgData name="Giovanni Toffoli" userId="a87be8d368f89275" providerId="LiveId" clId="{CC2A1E82-1FDC-4788-BD07-470B51FF5D44}" dt="2022-11-27T10:44:33.141" v="1689" actId="14100"/>
          <ac:picMkLst>
            <pc:docMk/>
            <pc:sldMk cId="1534218906" sldId="265"/>
            <ac:picMk id="6" creationId="{83E39066-BD02-D708-7A23-FC1C9D7E72C6}"/>
          </ac:picMkLst>
        </pc:picChg>
        <pc:picChg chg="add mod">
          <ac:chgData name="Giovanni Toffoli" userId="a87be8d368f89275" providerId="LiveId" clId="{CC2A1E82-1FDC-4788-BD07-470B51FF5D44}" dt="2022-11-27T10:44:24.481" v="1687" actId="14100"/>
          <ac:picMkLst>
            <pc:docMk/>
            <pc:sldMk cId="1534218906" sldId="265"/>
            <ac:picMk id="8" creationId="{93D677F5-99F1-930E-5EA4-C36A2EA779BD}"/>
          </ac:picMkLst>
        </pc:picChg>
      </pc:sldChg>
      <pc:sldChg chg="addSp delSp modSp add mod">
        <pc:chgData name="Giovanni Toffoli" userId="a87be8d368f89275" providerId="LiveId" clId="{CC2A1E82-1FDC-4788-BD07-470B51FF5D44}" dt="2022-11-27T12:07:17.407" v="2790" actId="20577"/>
        <pc:sldMkLst>
          <pc:docMk/>
          <pc:sldMk cId="4157367590" sldId="266"/>
        </pc:sldMkLst>
        <pc:spChg chg="mod">
          <ac:chgData name="Giovanni Toffoli" userId="a87be8d368f89275" providerId="LiveId" clId="{CC2A1E82-1FDC-4788-BD07-470B51FF5D44}" dt="2022-11-27T12:07:17.407" v="2790" actId="20577"/>
          <ac:spMkLst>
            <pc:docMk/>
            <pc:sldMk cId="4157367590" sldId="266"/>
            <ac:spMk id="2" creationId="{00000000-0000-0000-0000-000000000000}"/>
          </ac:spMkLst>
        </pc:spChg>
        <pc:spChg chg="mod">
          <ac:chgData name="Giovanni Toffoli" userId="a87be8d368f89275" providerId="LiveId" clId="{CC2A1E82-1FDC-4788-BD07-470B51FF5D44}" dt="2022-11-27T11:08:03.610" v="2287" actId="20577"/>
          <ac:spMkLst>
            <pc:docMk/>
            <pc:sldMk cId="4157367590" sldId="266"/>
            <ac:spMk id="5" creationId="{8FE8DC1C-D244-72F0-17DE-F8B35411CA9E}"/>
          </ac:spMkLst>
        </pc:spChg>
        <pc:picChg chg="add mod">
          <ac:chgData name="Giovanni Toffoli" userId="a87be8d368f89275" providerId="LiveId" clId="{CC2A1E82-1FDC-4788-BD07-470B51FF5D44}" dt="2022-11-27T10:47:26.258" v="1715" actId="14100"/>
          <ac:picMkLst>
            <pc:docMk/>
            <pc:sldMk cId="4157367590" sldId="266"/>
            <ac:picMk id="4" creationId="{D091484B-8AF5-9532-C489-C7BE856254AD}"/>
          </ac:picMkLst>
        </pc:picChg>
        <pc:picChg chg="del">
          <ac:chgData name="Giovanni Toffoli" userId="a87be8d368f89275" providerId="LiveId" clId="{CC2A1E82-1FDC-4788-BD07-470B51FF5D44}" dt="2022-11-27T10:47:10.690" v="1712" actId="478"/>
          <ac:picMkLst>
            <pc:docMk/>
            <pc:sldMk cId="4157367590" sldId="266"/>
            <ac:picMk id="6" creationId="{83E39066-BD02-D708-7A23-FC1C9D7E72C6}"/>
          </ac:picMkLst>
        </pc:picChg>
        <pc:picChg chg="del">
          <ac:chgData name="Giovanni Toffoli" userId="a87be8d368f89275" providerId="LiveId" clId="{CC2A1E82-1FDC-4788-BD07-470B51FF5D44}" dt="2022-11-27T10:47:53.009" v="1716" actId="478"/>
          <ac:picMkLst>
            <pc:docMk/>
            <pc:sldMk cId="4157367590" sldId="266"/>
            <ac:picMk id="8" creationId="{93D677F5-99F1-930E-5EA4-C36A2EA779BD}"/>
          </ac:picMkLst>
        </pc:picChg>
        <pc:picChg chg="add mod">
          <ac:chgData name="Giovanni Toffoli" userId="a87be8d368f89275" providerId="LiveId" clId="{CC2A1E82-1FDC-4788-BD07-470B51FF5D44}" dt="2022-11-27T10:48:24.184" v="1773" actId="14100"/>
          <ac:picMkLst>
            <pc:docMk/>
            <pc:sldMk cId="4157367590" sldId="266"/>
            <ac:picMk id="9" creationId="{35453BAF-B1A7-2089-2A7E-F9A765DC6BAE}"/>
          </ac:picMkLst>
        </pc:picChg>
      </pc:sldChg>
      <pc:sldChg chg="addSp delSp modSp add mod">
        <pc:chgData name="Giovanni Toffoli" userId="a87be8d368f89275" providerId="LiveId" clId="{CC2A1E82-1FDC-4788-BD07-470B51FF5D44}" dt="2022-11-27T12:07:27.419" v="2791" actId="20577"/>
        <pc:sldMkLst>
          <pc:docMk/>
          <pc:sldMk cId="3892915307" sldId="267"/>
        </pc:sldMkLst>
        <pc:spChg chg="mod">
          <ac:chgData name="Giovanni Toffoli" userId="a87be8d368f89275" providerId="LiveId" clId="{CC2A1E82-1FDC-4788-BD07-470B51FF5D44}" dt="2022-11-27T12:07:27.419" v="2791" actId="20577"/>
          <ac:spMkLst>
            <pc:docMk/>
            <pc:sldMk cId="3892915307" sldId="267"/>
            <ac:spMk id="2" creationId="{00000000-0000-0000-0000-000000000000}"/>
          </ac:spMkLst>
        </pc:spChg>
        <pc:spChg chg="mod">
          <ac:chgData name="Giovanni Toffoli" userId="a87be8d368f89275" providerId="LiveId" clId="{CC2A1E82-1FDC-4788-BD07-470B51FF5D44}" dt="2022-11-27T11:08:30.914" v="2292" actId="20577"/>
          <ac:spMkLst>
            <pc:docMk/>
            <pc:sldMk cId="3892915307" sldId="267"/>
            <ac:spMk id="5" creationId="{8FE8DC1C-D244-72F0-17DE-F8B35411CA9E}"/>
          </ac:spMkLst>
        </pc:spChg>
        <pc:picChg chg="del">
          <ac:chgData name="Giovanni Toffoli" userId="a87be8d368f89275" providerId="LiveId" clId="{CC2A1E82-1FDC-4788-BD07-470B51FF5D44}" dt="2022-11-27T10:52:06.187" v="1911" actId="478"/>
          <ac:picMkLst>
            <pc:docMk/>
            <pc:sldMk cId="3892915307" sldId="267"/>
            <ac:picMk id="4" creationId="{D091484B-8AF5-9532-C489-C7BE856254AD}"/>
          </ac:picMkLst>
        </pc:picChg>
        <pc:picChg chg="add mod">
          <ac:chgData name="Giovanni Toffoli" userId="a87be8d368f89275" providerId="LiveId" clId="{CC2A1E82-1FDC-4788-BD07-470B51FF5D44}" dt="2022-11-27T10:58:59.436" v="2073" actId="14100"/>
          <ac:picMkLst>
            <pc:docMk/>
            <pc:sldMk cId="3892915307" sldId="267"/>
            <ac:picMk id="6" creationId="{2432B021-9600-C7CB-2DBC-B98145B02EFC}"/>
          </ac:picMkLst>
        </pc:picChg>
        <pc:picChg chg="del">
          <ac:chgData name="Giovanni Toffoli" userId="a87be8d368f89275" providerId="LiveId" clId="{CC2A1E82-1FDC-4788-BD07-470B51FF5D44}" dt="2022-11-27T10:57:37.389" v="2066" actId="478"/>
          <ac:picMkLst>
            <pc:docMk/>
            <pc:sldMk cId="3892915307" sldId="267"/>
            <ac:picMk id="9" creationId="{35453BAF-B1A7-2089-2A7E-F9A765DC6BAE}"/>
          </ac:picMkLst>
        </pc:picChg>
      </pc:sldChg>
      <pc:sldChg chg="addSp delSp modSp add mod">
        <pc:chgData name="Giovanni Toffoli" userId="a87be8d368f89275" providerId="LiveId" clId="{CC2A1E82-1FDC-4788-BD07-470B51FF5D44}" dt="2022-11-27T12:07:38.286" v="2792" actId="20577"/>
        <pc:sldMkLst>
          <pc:docMk/>
          <pc:sldMk cId="1946432772" sldId="268"/>
        </pc:sldMkLst>
        <pc:spChg chg="mod">
          <ac:chgData name="Giovanni Toffoli" userId="a87be8d368f89275" providerId="LiveId" clId="{CC2A1E82-1FDC-4788-BD07-470B51FF5D44}" dt="2022-11-27T12:07:38.286" v="2792" actId="20577"/>
          <ac:spMkLst>
            <pc:docMk/>
            <pc:sldMk cId="1946432772" sldId="268"/>
            <ac:spMk id="2" creationId="{00000000-0000-0000-0000-000000000000}"/>
          </ac:spMkLst>
        </pc:spChg>
        <pc:spChg chg="mod">
          <ac:chgData name="Giovanni Toffoli" userId="a87be8d368f89275" providerId="LiveId" clId="{CC2A1E82-1FDC-4788-BD07-470B51FF5D44}" dt="2022-11-27T11:09:02.664" v="2313" actId="20577"/>
          <ac:spMkLst>
            <pc:docMk/>
            <pc:sldMk cId="1946432772" sldId="268"/>
            <ac:spMk id="5" creationId="{8FE8DC1C-D244-72F0-17DE-F8B35411CA9E}"/>
          </ac:spMkLst>
        </pc:spChg>
        <pc:picChg chg="add mod">
          <ac:chgData name="Giovanni Toffoli" userId="a87be8d368f89275" providerId="LiveId" clId="{CC2A1E82-1FDC-4788-BD07-470B51FF5D44}" dt="2022-11-27T11:11:26.426" v="2377" actId="1035"/>
          <ac:picMkLst>
            <pc:docMk/>
            <pc:sldMk cId="1946432772" sldId="268"/>
            <ac:picMk id="4" creationId="{C23E29F3-4357-9709-3051-15E1DDAE5B37}"/>
          </ac:picMkLst>
        </pc:picChg>
        <pc:picChg chg="del">
          <ac:chgData name="Giovanni Toffoli" userId="a87be8d368f89275" providerId="LiveId" clId="{CC2A1E82-1FDC-4788-BD07-470B51FF5D44}" dt="2022-11-27T11:00:21.404" v="2081" actId="478"/>
          <ac:picMkLst>
            <pc:docMk/>
            <pc:sldMk cId="1946432772" sldId="268"/>
            <ac:picMk id="6" creationId="{2432B021-9600-C7CB-2DBC-B98145B02EFC}"/>
          </ac:picMkLst>
        </pc:picChg>
      </pc:sldChg>
      <pc:sldChg chg="addSp delSp modSp add mod">
        <pc:chgData name="Giovanni Toffoli" userId="a87be8d368f89275" providerId="LiveId" clId="{CC2A1E82-1FDC-4788-BD07-470B51FF5D44}" dt="2022-11-27T11:07:36.208" v="2280" actId="5793"/>
        <pc:sldMkLst>
          <pc:docMk/>
          <pc:sldMk cId="2095821517" sldId="269"/>
        </pc:sldMkLst>
        <pc:spChg chg="mod">
          <ac:chgData name="Giovanni Toffoli" userId="a87be8d368f89275" providerId="LiveId" clId="{CC2A1E82-1FDC-4788-BD07-470B51FF5D44}" dt="2022-11-27T11:02:57.217" v="2173" actId="20577"/>
          <ac:spMkLst>
            <pc:docMk/>
            <pc:sldMk cId="2095821517" sldId="269"/>
            <ac:spMk id="2" creationId="{00000000-0000-0000-0000-000000000000}"/>
          </ac:spMkLst>
        </pc:spChg>
        <pc:spChg chg="mod">
          <ac:chgData name="Giovanni Toffoli" userId="a87be8d368f89275" providerId="LiveId" clId="{CC2A1E82-1FDC-4788-BD07-470B51FF5D44}" dt="2022-11-27T11:07:36.208" v="2280" actId="5793"/>
          <ac:spMkLst>
            <pc:docMk/>
            <pc:sldMk cId="2095821517" sldId="269"/>
            <ac:spMk id="5" creationId="{8FE8DC1C-D244-72F0-17DE-F8B35411CA9E}"/>
          </ac:spMkLst>
        </pc:spChg>
        <pc:picChg chg="add mod">
          <ac:chgData name="Giovanni Toffoli" userId="a87be8d368f89275" providerId="LiveId" clId="{CC2A1E82-1FDC-4788-BD07-470B51FF5D44}" dt="2022-11-27T11:06:35.576" v="2253" actId="1076"/>
          <ac:picMkLst>
            <pc:docMk/>
            <pc:sldMk cId="2095821517" sldId="269"/>
            <ac:picMk id="4" creationId="{B8DB04F4-9BAD-63F5-15E4-A293786CDA24}"/>
          </ac:picMkLst>
        </pc:picChg>
        <pc:picChg chg="del">
          <ac:chgData name="Giovanni Toffoli" userId="a87be8d368f89275" providerId="LiveId" clId="{CC2A1E82-1FDC-4788-BD07-470B51FF5D44}" dt="2022-11-27T11:04:09.327" v="2230" actId="478"/>
          <ac:picMkLst>
            <pc:docMk/>
            <pc:sldMk cId="2095821517" sldId="269"/>
            <ac:picMk id="6" creationId="{83E39066-BD02-D708-7A23-FC1C9D7E72C6}"/>
          </ac:picMkLst>
        </pc:picChg>
        <pc:picChg chg="add del">
          <ac:chgData name="Giovanni Toffoli" userId="a87be8d368f89275" providerId="LiveId" clId="{CC2A1E82-1FDC-4788-BD07-470B51FF5D44}" dt="2022-11-27T11:04:31.992" v="2234" actId="478"/>
          <ac:picMkLst>
            <pc:docMk/>
            <pc:sldMk cId="2095821517" sldId="269"/>
            <ac:picMk id="8" creationId="{93D677F5-99F1-930E-5EA4-C36A2EA779BD}"/>
          </ac:picMkLst>
        </pc:picChg>
      </pc:sldChg>
      <pc:sldChg chg="addSp delSp modSp add mod ord">
        <pc:chgData name="Giovanni Toffoli" userId="a87be8d368f89275" providerId="LiveId" clId="{CC2A1E82-1FDC-4788-BD07-470B51FF5D44}" dt="2022-11-27T12:21:18.190" v="2948" actId="20577"/>
        <pc:sldMkLst>
          <pc:docMk/>
          <pc:sldMk cId="1528619549" sldId="270"/>
        </pc:sldMkLst>
        <pc:spChg chg="mod">
          <ac:chgData name="Giovanni Toffoli" userId="a87be8d368f89275" providerId="LiveId" clId="{CC2A1E82-1FDC-4788-BD07-470B51FF5D44}" dt="2022-11-27T12:21:18.190" v="2948" actId="20577"/>
          <ac:spMkLst>
            <pc:docMk/>
            <pc:sldMk cId="1528619549" sldId="270"/>
            <ac:spMk id="2" creationId="{00000000-0000-0000-0000-000000000000}"/>
          </ac:spMkLst>
        </pc:spChg>
        <pc:spChg chg="del mod">
          <ac:chgData name="Giovanni Toffoli" userId="a87be8d368f89275" providerId="LiveId" clId="{CC2A1E82-1FDC-4788-BD07-470B51FF5D44}" dt="2022-11-27T11:14:36.697" v="2408" actId="478"/>
          <ac:spMkLst>
            <pc:docMk/>
            <pc:sldMk cId="1528619549" sldId="270"/>
            <ac:spMk id="6" creationId="{E1CDF73F-E263-809C-1837-D59C01488A6F}"/>
          </ac:spMkLst>
        </pc:spChg>
        <pc:spChg chg="mod">
          <ac:chgData name="Giovanni Toffoli" userId="a87be8d368f89275" providerId="LiveId" clId="{CC2A1E82-1FDC-4788-BD07-470B51FF5D44}" dt="2022-11-27T11:28:50.062" v="2532" actId="14100"/>
          <ac:spMkLst>
            <pc:docMk/>
            <pc:sldMk cId="1528619549" sldId="270"/>
            <ac:spMk id="7" creationId="{50109EE5-E3EE-6339-4D89-53B20EEA1D52}"/>
          </ac:spMkLst>
        </pc:spChg>
        <pc:picChg chg="del">
          <ac:chgData name="Giovanni Toffoli" userId="a87be8d368f89275" providerId="LiveId" clId="{CC2A1E82-1FDC-4788-BD07-470B51FF5D44}" dt="2022-11-27T11:13:18.121" v="2382" actId="478"/>
          <ac:picMkLst>
            <pc:docMk/>
            <pc:sldMk cId="1528619549" sldId="270"/>
            <ac:picMk id="4" creationId="{E83BA741-8C29-7E03-C30B-8580EF7F9F6C}"/>
          </ac:picMkLst>
        </pc:picChg>
        <pc:picChg chg="add del mod">
          <ac:chgData name="Giovanni Toffoli" userId="a87be8d368f89275" providerId="LiveId" clId="{CC2A1E82-1FDC-4788-BD07-470B51FF5D44}" dt="2022-11-27T11:26:05.238" v="2521" actId="478"/>
          <ac:picMkLst>
            <pc:docMk/>
            <pc:sldMk cId="1528619549" sldId="270"/>
            <ac:picMk id="5" creationId="{AFCA218E-308C-D618-CCCD-62CBC91AC1AA}"/>
          </ac:picMkLst>
        </pc:picChg>
        <pc:picChg chg="add mod">
          <ac:chgData name="Giovanni Toffoli" userId="a87be8d368f89275" providerId="LiveId" clId="{CC2A1E82-1FDC-4788-BD07-470B51FF5D44}" dt="2022-11-27T11:30:16.090" v="2536" actId="1076"/>
          <ac:picMkLst>
            <pc:docMk/>
            <pc:sldMk cId="1528619549" sldId="270"/>
            <ac:picMk id="9" creationId="{ADBF449E-C1F9-CC58-6BFD-0731B6246D79}"/>
          </ac:picMkLst>
        </pc:picChg>
      </pc:sldChg>
      <pc:sldChg chg="modSp add mod ord">
        <pc:chgData name="Giovanni Toffoli" userId="a87be8d368f89275" providerId="LiveId" clId="{CC2A1E82-1FDC-4788-BD07-470B51FF5D44}" dt="2022-11-27T12:13:29.534" v="2859" actId="114"/>
        <pc:sldMkLst>
          <pc:docMk/>
          <pc:sldMk cId="1826431088" sldId="271"/>
        </pc:sldMkLst>
        <pc:spChg chg="mod">
          <ac:chgData name="Giovanni Toffoli" userId="a87be8d368f89275" providerId="LiveId" clId="{CC2A1E82-1FDC-4788-BD07-470B51FF5D44}" dt="2022-11-27T11:32:04.737" v="2572" actId="20577"/>
          <ac:spMkLst>
            <pc:docMk/>
            <pc:sldMk cId="1826431088" sldId="271"/>
            <ac:spMk id="2" creationId="{00000000-0000-0000-0000-000000000000}"/>
          </ac:spMkLst>
        </pc:spChg>
        <pc:spChg chg="mod">
          <ac:chgData name="Giovanni Toffoli" userId="a87be8d368f89275" providerId="LiveId" clId="{CC2A1E82-1FDC-4788-BD07-470B51FF5D44}" dt="2022-11-27T12:13:29.534" v="2859" actId="114"/>
          <ac:spMkLst>
            <pc:docMk/>
            <pc:sldMk cId="1826431088" sldId="271"/>
            <ac:spMk id="3" creationId="{F86B7AC6-C9A8-D7F8-1E01-C5246718CEE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6C1C4-3F06-4CDF-95DA-07E585F664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1658AED-7E4F-4293-A059-F80431A5CB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3839643-6D95-4ED9-A5B2-85B452073DAB}"/>
              </a:ext>
            </a:extLst>
          </p:cNvPr>
          <p:cNvSpPr>
            <a:spLocks noGrp="1"/>
          </p:cNvSpPr>
          <p:nvPr>
            <p:ph type="dt" sz="half" idx="10"/>
          </p:nvPr>
        </p:nvSpPr>
        <p:spPr/>
        <p:txBody>
          <a:bodyPr/>
          <a:lstStyle/>
          <a:p>
            <a:fld id="{B6AD1812-51CC-49B1-B99C-9D9F332441C4}" type="datetimeFigureOut">
              <a:rPr lang="en-GB" smtClean="0"/>
              <a:t>27/11/2022</a:t>
            </a:fld>
            <a:endParaRPr lang="en-GB"/>
          </a:p>
        </p:txBody>
      </p:sp>
      <p:sp>
        <p:nvSpPr>
          <p:cNvPr id="5" name="Footer Placeholder 4">
            <a:extLst>
              <a:ext uri="{FF2B5EF4-FFF2-40B4-BE49-F238E27FC236}">
                <a16:creationId xmlns:a16="http://schemas.microsoft.com/office/drawing/2014/main" id="{9A7467A9-EB57-4B59-9AB1-D22DB90B27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451F12-B55D-4C99-8CA7-9DAEAE3A2C8C}"/>
              </a:ext>
            </a:extLst>
          </p:cNvPr>
          <p:cNvSpPr>
            <a:spLocks noGrp="1"/>
          </p:cNvSpPr>
          <p:nvPr>
            <p:ph type="sldNum" sz="quarter" idx="12"/>
          </p:nvPr>
        </p:nvSpPr>
        <p:spPr/>
        <p:txBody>
          <a:bodyPr/>
          <a:lstStyle/>
          <a:p>
            <a:fld id="{00EB9902-0495-4FC5-8FA1-CC65C2BCFE3F}" type="slidenum">
              <a:rPr lang="en-GB" smtClean="0"/>
              <a:t>‹N›</a:t>
            </a:fld>
            <a:endParaRPr lang="en-GB"/>
          </a:p>
        </p:txBody>
      </p:sp>
    </p:spTree>
    <p:extLst>
      <p:ext uri="{BB962C8B-B14F-4D97-AF65-F5344CB8AC3E}">
        <p14:creationId xmlns:p14="http://schemas.microsoft.com/office/powerpoint/2010/main" val="1658993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4DAE8-6444-422E-9AF3-214BB8488CE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B50146-4D8B-4F6A-91E0-30E510DCD2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690D96-0FB6-4024-A35E-597A55BA8B0C}"/>
              </a:ext>
            </a:extLst>
          </p:cNvPr>
          <p:cNvSpPr>
            <a:spLocks noGrp="1"/>
          </p:cNvSpPr>
          <p:nvPr>
            <p:ph type="dt" sz="half" idx="10"/>
          </p:nvPr>
        </p:nvSpPr>
        <p:spPr/>
        <p:txBody>
          <a:bodyPr/>
          <a:lstStyle/>
          <a:p>
            <a:fld id="{B6AD1812-51CC-49B1-B99C-9D9F332441C4}" type="datetimeFigureOut">
              <a:rPr lang="en-GB" smtClean="0"/>
              <a:t>27/11/2022</a:t>
            </a:fld>
            <a:endParaRPr lang="en-GB"/>
          </a:p>
        </p:txBody>
      </p:sp>
      <p:sp>
        <p:nvSpPr>
          <p:cNvPr id="5" name="Footer Placeholder 4">
            <a:extLst>
              <a:ext uri="{FF2B5EF4-FFF2-40B4-BE49-F238E27FC236}">
                <a16:creationId xmlns:a16="http://schemas.microsoft.com/office/drawing/2014/main" id="{D118ED96-4CF9-40FE-B374-3D11BC00B5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E7BC2A-BB99-422F-91D3-37984CA991A3}"/>
              </a:ext>
            </a:extLst>
          </p:cNvPr>
          <p:cNvSpPr>
            <a:spLocks noGrp="1"/>
          </p:cNvSpPr>
          <p:nvPr>
            <p:ph type="sldNum" sz="quarter" idx="12"/>
          </p:nvPr>
        </p:nvSpPr>
        <p:spPr/>
        <p:txBody>
          <a:bodyPr/>
          <a:lstStyle/>
          <a:p>
            <a:fld id="{00EB9902-0495-4FC5-8FA1-CC65C2BCFE3F}" type="slidenum">
              <a:rPr lang="en-GB" smtClean="0"/>
              <a:t>‹N›</a:t>
            </a:fld>
            <a:endParaRPr lang="en-GB"/>
          </a:p>
        </p:txBody>
      </p:sp>
    </p:spTree>
    <p:extLst>
      <p:ext uri="{BB962C8B-B14F-4D97-AF65-F5344CB8AC3E}">
        <p14:creationId xmlns:p14="http://schemas.microsoft.com/office/powerpoint/2010/main" val="859608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4DDC52-F140-47F6-9A3E-39B3C8F42E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112710-EB3A-4159-8AEC-3FB34947D26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12777A-C557-4C3C-96C8-DB10E270F1E6}"/>
              </a:ext>
            </a:extLst>
          </p:cNvPr>
          <p:cNvSpPr>
            <a:spLocks noGrp="1"/>
          </p:cNvSpPr>
          <p:nvPr>
            <p:ph type="dt" sz="half" idx="10"/>
          </p:nvPr>
        </p:nvSpPr>
        <p:spPr/>
        <p:txBody>
          <a:bodyPr/>
          <a:lstStyle/>
          <a:p>
            <a:fld id="{B6AD1812-51CC-49B1-B99C-9D9F332441C4}" type="datetimeFigureOut">
              <a:rPr lang="en-GB" smtClean="0"/>
              <a:t>27/11/2022</a:t>
            </a:fld>
            <a:endParaRPr lang="en-GB"/>
          </a:p>
        </p:txBody>
      </p:sp>
      <p:sp>
        <p:nvSpPr>
          <p:cNvPr id="5" name="Footer Placeholder 4">
            <a:extLst>
              <a:ext uri="{FF2B5EF4-FFF2-40B4-BE49-F238E27FC236}">
                <a16:creationId xmlns:a16="http://schemas.microsoft.com/office/drawing/2014/main" id="{A0698D9D-1E92-4723-9722-E6C46AE6C8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092F5F-F14F-493F-BFDF-D651F3CBE368}"/>
              </a:ext>
            </a:extLst>
          </p:cNvPr>
          <p:cNvSpPr>
            <a:spLocks noGrp="1"/>
          </p:cNvSpPr>
          <p:nvPr>
            <p:ph type="sldNum" sz="quarter" idx="12"/>
          </p:nvPr>
        </p:nvSpPr>
        <p:spPr/>
        <p:txBody>
          <a:bodyPr/>
          <a:lstStyle/>
          <a:p>
            <a:fld id="{00EB9902-0495-4FC5-8FA1-CC65C2BCFE3F}" type="slidenum">
              <a:rPr lang="en-GB" smtClean="0"/>
              <a:t>‹N›</a:t>
            </a:fld>
            <a:endParaRPr lang="en-GB"/>
          </a:p>
        </p:txBody>
      </p:sp>
    </p:spTree>
    <p:extLst>
      <p:ext uri="{BB962C8B-B14F-4D97-AF65-F5344CB8AC3E}">
        <p14:creationId xmlns:p14="http://schemas.microsoft.com/office/powerpoint/2010/main" val="252001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FBB77-E9C8-4232-82FC-712607102F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745C8D-1153-4D29-A6B3-E757ACE317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2D8550-F651-48E2-99A5-2E0043741294}"/>
              </a:ext>
            </a:extLst>
          </p:cNvPr>
          <p:cNvSpPr>
            <a:spLocks noGrp="1"/>
          </p:cNvSpPr>
          <p:nvPr>
            <p:ph type="dt" sz="half" idx="10"/>
          </p:nvPr>
        </p:nvSpPr>
        <p:spPr/>
        <p:txBody>
          <a:bodyPr/>
          <a:lstStyle/>
          <a:p>
            <a:fld id="{B6AD1812-51CC-49B1-B99C-9D9F332441C4}" type="datetimeFigureOut">
              <a:rPr lang="en-GB" smtClean="0"/>
              <a:t>27/11/2022</a:t>
            </a:fld>
            <a:endParaRPr lang="en-GB"/>
          </a:p>
        </p:txBody>
      </p:sp>
      <p:sp>
        <p:nvSpPr>
          <p:cNvPr id="5" name="Footer Placeholder 4">
            <a:extLst>
              <a:ext uri="{FF2B5EF4-FFF2-40B4-BE49-F238E27FC236}">
                <a16:creationId xmlns:a16="http://schemas.microsoft.com/office/drawing/2014/main" id="{5076213A-7A4C-42C3-BCC5-53CA3A53B2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55AFE1-BCF2-4BDD-83FC-FA1070BAE456}"/>
              </a:ext>
            </a:extLst>
          </p:cNvPr>
          <p:cNvSpPr>
            <a:spLocks noGrp="1"/>
          </p:cNvSpPr>
          <p:nvPr>
            <p:ph type="sldNum" sz="quarter" idx="12"/>
          </p:nvPr>
        </p:nvSpPr>
        <p:spPr/>
        <p:txBody>
          <a:bodyPr/>
          <a:lstStyle/>
          <a:p>
            <a:fld id="{00EB9902-0495-4FC5-8FA1-CC65C2BCFE3F}" type="slidenum">
              <a:rPr lang="en-GB" smtClean="0"/>
              <a:t>‹N›</a:t>
            </a:fld>
            <a:endParaRPr lang="en-GB"/>
          </a:p>
        </p:txBody>
      </p:sp>
    </p:spTree>
    <p:extLst>
      <p:ext uri="{BB962C8B-B14F-4D97-AF65-F5344CB8AC3E}">
        <p14:creationId xmlns:p14="http://schemas.microsoft.com/office/powerpoint/2010/main" val="1655474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EA21D-AA1F-4E09-B977-8CB5FBBB53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2E5AEE2-5DDE-4B13-A1CA-F42394AA4E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097F195-31C6-44F7-A1AC-E07E91C2AE88}"/>
              </a:ext>
            </a:extLst>
          </p:cNvPr>
          <p:cNvSpPr>
            <a:spLocks noGrp="1"/>
          </p:cNvSpPr>
          <p:nvPr>
            <p:ph type="dt" sz="half" idx="10"/>
          </p:nvPr>
        </p:nvSpPr>
        <p:spPr/>
        <p:txBody>
          <a:bodyPr/>
          <a:lstStyle/>
          <a:p>
            <a:fld id="{B6AD1812-51CC-49B1-B99C-9D9F332441C4}" type="datetimeFigureOut">
              <a:rPr lang="en-GB" smtClean="0"/>
              <a:t>27/11/2022</a:t>
            </a:fld>
            <a:endParaRPr lang="en-GB"/>
          </a:p>
        </p:txBody>
      </p:sp>
      <p:sp>
        <p:nvSpPr>
          <p:cNvPr id="5" name="Footer Placeholder 4">
            <a:extLst>
              <a:ext uri="{FF2B5EF4-FFF2-40B4-BE49-F238E27FC236}">
                <a16:creationId xmlns:a16="http://schemas.microsoft.com/office/drawing/2014/main" id="{0008E5B8-5353-4106-93FA-F85207DF66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AC7202-6336-4584-95AF-7FA176E0DF11}"/>
              </a:ext>
            </a:extLst>
          </p:cNvPr>
          <p:cNvSpPr>
            <a:spLocks noGrp="1"/>
          </p:cNvSpPr>
          <p:nvPr>
            <p:ph type="sldNum" sz="quarter" idx="12"/>
          </p:nvPr>
        </p:nvSpPr>
        <p:spPr/>
        <p:txBody>
          <a:bodyPr/>
          <a:lstStyle/>
          <a:p>
            <a:fld id="{00EB9902-0495-4FC5-8FA1-CC65C2BCFE3F}" type="slidenum">
              <a:rPr lang="en-GB" smtClean="0"/>
              <a:t>‹N›</a:t>
            </a:fld>
            <a:endParaRPr lang="en-GB"/>
          </a:p>
        </p:txBody>
      </p:sp>
    </p:spTree>
    <p:extLst>
      <p:ext uri="{BB962C8B-B14F-4D97-AF65-F5344CB8AC3E}">
        <p14:creationId xmlns:p14="http://schemas.microsoft.com/office/powerpoint/2010/main" val="3177170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C013-2570-400D-A724-2FD6BF3F1C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36B3FD-0BB9-4FC2-9776-2F2D8956C9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E2F7A4F-3904-43B1-87CD-0B8926BD3C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B3FD22-8B00-4F80-926F-3AB0473C7367}"/>
              </a:ext>
            </a:extLst>
          </p:cNvPr>
          <p:cNvSpPr>
            <a:spLocks noGrp="1"/>
          </p:cNvSpPr>
          <p:nvPr>
            <p:ph type="dt" sz="half" idx="10"/>
          </p:nvPr>
        </p:nvSpPr>
        <p:spPr/>
        <p:txBody>
          <a:bodyPr/>
          <a:lstStyle/>
          <a:p>
            <a:fld id="{B6AD1812-51CC-49B1-B99C-9D9F332441C4}" type="datetimeFigureOut">
              <a:rPr lang="en-GB" smtClean="0"/>
              <a:t>27/11/2022</a:t>
            </a:fld>
            <a:endParaRPr lang="en-GB"/>
          </a:p>
        </p:txBody>
      </p:sp>
      <p:sp>
        <p:nvSpPr>
          <p:cNvPr id="6" name="Footer Placeholder 5">
            <a:extLst>
              <a:ext uri="{FF2B5EF4-FFF2-40B4-BE49-F238E27FC236}">
                <a16:creationId xmlns:a16="http://schemas.microsoft.com/office/drawing/2014/main" id="{4ABA73AB-DE1D-404F-903B-D4240A4F83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4547CD-CA74-444C-BEA5-6468C050FFD5}"/>
              </a:ext>
            </a:extLst>
          </p:cNvPr>
          <p:cNvSpPr>
            <a:spLocks noGrp="1"/>
          </p:cNvSpPr>
          <p:nvPr>
            <p:ph type="sldNum" sz="quarter" idx="12"/>
          </p:nvPr>
        </p:nvSpPr>
        <p:spPr/>
        <p:txBody>
          <a:bodyPr/>
          <a:lstStyle/>
          <a:p>
            <a:fld id="{00EB9902-0495-4FC5-8FA1-CC65C2BCFE3F}" type="slidenum">
              <a:rPr lang="en-GB" smtClean="0"/>
              <a:t>‹N›</a:t>
            </a:fld>
            <a:endParaRPr lang="en-GB"/>
          </a:p>
        </p:txBody>
      </p:sp>
    </p:spTree>
    <p:extLst>
      <p:ext uri="{BB962C8B-B14F-4D97-AF65-F5344CB8AC3E}">
        <p14:creationId xmlns:p14="http://schemas.microsoft.com/office/powerpoint/2010/main" val="3851800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4CF31-407C-44B8-B08C-1542C3BE7EF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BA8F96-9DF9-4B8F-B380-EF5342D02B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526B46A-327E-4162-A0E4-1A7C1E2066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BBF1229-59B7-4E63-BF99-83CC5BDAC2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0687CAA-F5A5-4209-8D11-8B0DE8B7D25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677E25-715E-46CC-A7D3-8D58CCE86BBF}"/>
              </a:ext>
            </a:extLst>
          </p:cNvPr>
          <p:cNvSpPr>
            <a:spLocks noGrp="1"/>
          </p:cNvSpPr>
          <p:nvPr>
            <p:ph type="dt" sz="half" idx="10"/>
          </p:nvPr>
        </p:nvSpPr>
        <p:spPr/>
        <p:txBody>
          <a:bodyPr/>
          <a:lstStyle/>
          <a:p>
            <a:fld id="{B6AD1812-51CC-49B1-B99C-9D9F332441C4}" type="datetimeFigureOut">
              <a:rPr lang="en-GB" smtClean="0"/>
              <a:t>27/11/2022</a:t>
            </a:fld>
            <a:endParaRPr lang="en-GB"/>
          </a:p>
        </p:txBody>
      </p:sp>
      <p:sp>
        <p:nvSpPr>
          <p:cNvPr id="8" name="Footer Placeholder 7">
            <a:extLst>
              <a:ext uri="{FF2B5EF4-FFF2-40B4-BE49-F238E27FC236}">
                <a16:creationId xmlns:a16="http://schemas.microsoft.com/office/drawing/2014/main" id="{F2C2F015-8550-4DC6-94E2-BA7F1F8255F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722D44D-0897-41EC-A1E4-D518A139EFB5}"/>
              </a:ext>
            </a:extLst>
          </p:cNvPr>
          <p:cNvSpPr>
            <a:spLocks noGrp="1"/>
          </p:cNvSpPr>
          <p:nvPr>
            <p:ph type="sldNum" sz="quarter" idx="12"/>
          </p:nvPr>
        </p:nvSpPr>
        <p:spPr/>
        <p:txBody>
          <a:bodyPr/>
          <a:lstStyle/>
          <a:p>
            <a:fld id="{00EB9902-0495-4FC5-8FA1-CC65C2BCFE3F}" type="slidenum">
              <a:rPr lang="en-GB" smtClean="0"/>
              <a:t>‹N›</a:t>
            </a:fld>
            <a:endParaRPr lang="en-GB"/>
          </a:p>
        </p:txBody>
      </p:sp>
    </p:spTree>
    <p:extLst>
      <p:ext uri="{BB962C8B-B14F-4D97-AF65-F5344CB8AC3E}">
        <p14:creationId xmlns:p14="http://schemas.microsoft.com/office/powerpoint/2010/main" val="36283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A9F7C-FFDE-48E8-B692-20E0DE540D5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071BCB8-D42B-4B43-A61F-2DB190F7015E}"/>
              </a:ext>
            </a:extLst>
          </p:cNvPr>
          <p:cNvSpPr>
            <a:spLocks noGrp="1"/>
          </p:cNvSpPr>
          <p:nvPr>
            <p:ph type="dt" sz="half" idx="10"/>
          </p:nvPr>
        </p:nvSpPr>
        <p:spPr/>
        <p:txBody>
          <a:bodyPr/>
          <a:lstStyle/>
          <a:p>
            <a:fld id="{B6AD1812-51CC-49B1-B99C-9D9F332441C4}" type="datetimeFigureOut">
              <a:rPr lang="en-GB" smtClean="0"/>
              <a:t>27/11/2022</a:t>
            </a:fld>
            <a:endParaRPr lang="en-GB"/>
          </a:p>
        </p:txBody>
      </p:sp>
      <p:sp>
        <p:nvSpPr>
          <p:cNvPr id="4" name="Footer Placeholder 3">
            <a:extLst>
              <a:ext uri="{FF2B5EF4-FFF2-40B4-BE49-F238E27FC236}">
                <a16:creationId xmlns:a16="http://schemas.microsoft.com/office/drawing/2014/main" id="{436BF447-8ABE-49DF-BCA5-2418EC5602F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0363231-D4C4-442D-8350-BEA25C3F853E}"/>
              </a:ext>
            </a:extLst>
          </p:cNvPr>
          <p:cNvSpPr>
            <a:spLocks noGrp="1"/>
          </p:cNvSpPr>
          <p:nvPr>
            <p:ph type="sldNum" sz="quarter" idx="12"/>
          </p:nvPr>
        </p:nvSpPr>
        <p:spPr/>
        <p:txBody>
          <a:bodyPr/>
          <a:lstStyle/>
          <a:p>
            <a:fld id="{00EB9902-0495-4FC5-8FA1-CC65C2BCFE3F}" type="slidenum">
              <a:rPr lang="en-GB" smtClean="0"/>
              <a:t>‹N›</a:t>
            </a:fld>
            <a:endParaRPr lang="en-GB"/>
          </a:p>
        </p:txBody>
      </p:sp>
    </p:spTree>
    <p:extLst>
      <p:ext uri="{BB962C8B-B14F-4D97-AF65-F5344CB8AC3E}">
        <p14:creationId xmlns:p14="http://schemas.microsoft.com/office/powerpoint/2010/main" val="1440395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743CE5-4A89-4477-AC21-671FE943DF87}"/>
              </a:ext>
            </a:extLst>
          </p:cNvPr>
          <p:cNvSpPr>
            <a:spLocks noGrp="1"/>
          </p:cNvSpPr>
          <p:nvPr>
            <p:ph type="dt" sz="half" idx="10"/>
          </p:nvPr>
        </p:nvSpPr>
        <p:spPr/>
        <p:txBody>
          <a:bodyPr/>
          <a:lstStyle/>
          <a:p>
            <a:fld id="{B6AD1812-51CC-49B1-B99C-9D9F332441C4}" type="datetimeFigureOut">
              <a:rPr lang="en-GB" smtClean="0"/>
              <a:t>27/11/2022</a:t>
            </a:fld>
            <a:endParaRPr lang="en-GB"/>
          </a:p>
        </p:txBody>
      </p:sp>
      <p:sp>
        <p:nvSpPr>
          <p:cNvPr id="3" name="Footer Placeholder 2">
            <a:extLst>
              <a:ext uri="{FF2B5EF4-FFF2-40B4-BE49-F238E27FC236}">
                <a16:creationId xmlns:a16="http://schemas.microsoft.com/office/drawing/2014/main" id="{1A25F974-8061-46F9-8211-53F3124F587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0377A2-41FF-42CF-A76A-F6AD6E341371}"/>
              </a:ext>
            </a:extLst>
          </p:cNvPr>
          <p:cNvSpPr>
            <a:spLocks noGrp="1"/>
          </p:cNvSpPr>
          <p:nvPr>
            <p:ph type="sldNum" sz="quarter" idx="12"/>
          </p:nvPr>
        </p:nvSpPr>
        <p:spPr/>
        <p:txBody>
          <a:bodyPr/>
          <a:lstStyle/>
          <a:p>
            <a:fld id="{00EB9902-0495-4FC5-8FA1-CC65C2BCFE3F}" type="slidenum">
              <a:rPr lang="en-GB" smtClean="0"/>
              <a:t>‹N›</a:t>
            </a:fld>
            <a:endParaRPr lang="en-GB"/>
          </a:p>
        </p:txBody>
      </p:sp>
    </p:spTree>
    <p:extLst>
      <p:ext uri="{BB962C8B-B14F-4D97-AF65-F5344CB8AC3E}">
        <p14:creationId xmlns:p14="http://schemas.microsoft.com/office/powerpoint/2010/main" val="3259993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7C175-D0CA-4D44-83CC-5EA1677DC1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DCEFE70-CE3A-4C67-82CD-6DA7D419E9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2866C3A-61B8-43CC-B8BC-74D12DF591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E37EA10-D2C6-4F61-BABC-389AA407C1C6}"/>
              </a:ext>
            </a:extLst>
          </p:cNvPr>
          <p:cNvSpPr>
            <a:spLocks noGrp="1"/>
          </p:cNvSpPr>
          <p:nvPr>
            <p:ph type="dt" sz="half" idx="10"/>
          </p:nvPr>
        </p:nvSpPr>
        <p:spPr/>
        <p:txBody>
          <a:bodyPr/>
          <a:lstStyle/>
          <a:p>
            <a:fld id="{B6AD1812-51CC-49B1-B99C-9D9F332441C4}" type="datetimeFigureOut">
              <a:rPr lang="en-GB" smtClean="0"/>
              <a:t>27/11/2022</a:t>
            </a:fld>
            <a:endParaRPr lang="en-GB"/>
          </a:p>
        </p:txBody>
      </p:sp>
      <p:sp>
        <p:nvSpPr>
          <p:cNvPr id="6" name="Footer Placeholder 5">
            <a:extLst>
              <a:ext uri="{FF2B5EF4-FFF2-40B4-BE49-F238E27FC236}">
                <a16:creationId xmlns:a16="http://schemas.microsoft.com/office/drawing/2014/main" id="{7A393DDF-B4BA-4CA2-87E6-69359BBDCE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CCC6B8-FD75-4298-9A20-802639CD9FF8}"/>
              </a:ext>
            </a:extLst>
          </p:cNvPr>
          <p:cNvSpPr>
            <a:spLocks noGrp="1"/>
          </p:cNvSpPr>
          <p:nvPr>
            <p:ph type="sldNum" sz="quarter" idx="12"/>
          </p:nvPr>
        </p:nvSpPr>
        <p:spPr/>
        <p:txBody>
          <a:bodyPr/>
          <a:lstStyle/>
          <a:p>
            <a:fld id="{00EB9902-0495-4FC5-8FA1-CC65C2BCFE3F}" type="slidenum">
              <a:rPr lang="en-GB" smtClean="0"/>
              <a:t>‹N›</a:t>
            </a:fld>
            <a:endParaRPr lang="en-GB"/>
          </a:p>
        </p:txBody>
      </p:sp>
    </p:spTree>
    <p:extLst>
      <p:ext uri="{BB962C8B-B14F-4D97-AF65-F5344CB8AC3E}">
        <p14:creationId xmlns:p14="http://schemas.microsoft.com/office/powerpoint/2010/main" val="1521537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DC013-548A-4D8D-A33B-FEE2BA6006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362237-070D-49C7-8A5D-3E78BCC075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B7DCE02-5B10-452E-9876-DE27B745D7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FC2FDB-893D-43B6-A784-B6D5BDE3B259}"/>
              </a:ext>
            </a:extLst>
          </p:cNvPr>
          <p:cNvSpPr>
            <a:spLocks noGrp="1"/>
          </p:cNvSpPr>
          <p:nvPr>
            <p:ph type="dt" sz="half" idx="10"/>
          </p:nvPr>
        </p:nvSpPr>
        <p:spPr/>
        <p:txBody>
          <a:bodyPr/>
          <a:lstStyle/>
          <a:p>
            <a:fld id="{B6AD1812-51CC-49B1-B99C-9D9F332441C4}" type="datetimeFigureOut">
              <a:rPr lang="en-GB" smtClean="0"/>
              <a:t>27/11/2022</a:t>
            </a:fld>
            <a:endParaRPr lang="en-GB"/>
          </a:p>
        </p:txBody>
      </p:sp>
      <p:sp>
        <p:nvSpPr>
          <p:cNvPr id="6" name="Footer Placeholder 5">
            <a:extLst>
              <a:ext uri="{FF2B5EF4-FFF2-40B4-BE49-F238E27FC236}">
                <a16:creationId xmlns:a16="http://schemas.microsoft.com/office/drawing/2014/main" id="{49E465E3-6AFF-4ECC-B930-4B631F3BD4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AC8F5C-D6EE-49C6-BA57-D643E5176F90}"/>
              </a:ext>
            </a:extLst>
          </p:cNvPr>
          <p:cNvSpPr>
            <a:spLocks noGrp="1"/>
          </p:cNvSpPr>
          <p:nvPr>
            <p:ph type="sldNum" sz="quarter" idx="12"/>
          </p:nvPr>
        </p:nvSpPr>
        <p:spPr/>
        <p:txBody>
          <a:bodyPr/>
          <a:lstStyle/>
          <a:p>
            <a:fld id="{00EB9902-0495-4FC5-8FA1-CC65C2BCFE3F}" type="slidenum">
              <a:rPr lang="en-GB" smtClean="0"/>
              <a:t>‹N›</a:t>
            </a:fld>
            <a:endParaRPr lang="en-GB"/>
          </a:p>
        </p:txBody>
      </p:sp>
    </p:spTree>
    <p:extLst>
      <p:ext uri="{BB962C8B-B14F-4D97-AF65-F5344CB8AC3E}">
        <p14:creationId xmlns:p14="http://schemas.microsoft.com/office/powerpoint/2010/main" val="4274970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380AFC-8C4B-4D32-A3F5-B20B9003D6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E8B667-8A76-4219-8B72-CA95218B67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3C95E3-0764-4A40-AB71-A209F69C83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D1812-51CC-49B1-B99C-9D9F332441C4}" type="datetimeFigureOut">
              <a:rPr lang="en-GB" smtClean="0"/>
              <a:t>27/11/2022</a:t>
            </a:fld>
            <a:endParaRPr lang="en-GB"/>
          </a:p>
        </p:txBody>
      </p:sp>
      <p:sp>
        <p:nvSpPr>
          <p:cNvPr id="5" name="Footer Placeholder 4">
            <a:extLst>
              <a:ext uri="{FF2B5EF4-FFF2-40B4-BE49-F238E27FC236}">
                <a16:creationId xmlns:a16="http://schemas.microsoft.com/office/drawing/2014/main" id="{C9244CDE-59B7-4D47-8C60-69314F002B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EB5C3D-6BCA-4B36-9C80-2E0E3C435D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EB9902-0495-4FC5-8FA1-CC65C2BCFE3F}" type="slidenum">
              <a:rPr lang="en-GB" smtClean="0"/>
              <a:t>‹N›</a:t>
            </a:fld>
            <a:endParaRPr lang="en-GB"/>
          </a:p>
        </p:txBody>
      </p:sp>
    </p:spTree>
    <p:extLst>
      <p:ext uri="{BB962C8B-B14F-4D97-AF65-F5344CB8AC3E}">
        <p14:creationId xmlns:p14="http://schemas.microsoft.com/office/powerpoint/2010/main" val="1175918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28ED-7238-4DA2-B7EB-587220F47DD8}"/>
              </a:ext>
            </a:extLst>
          </p:cNvPr>
          <p:cNvSpPr>
            <a:spLocks noGrp="1"/>
          </p:cNvSpPr>
          <p:nvPr>
            <p:ph type="title"/>
          </p:nvPr>
        </p:nvSpPr>
        <p:spPr>
          <a:xfrm>
            <a:off x="838198" y="3122217"/>
            <a:ext cx="10515600" cy="868919"/>
          </a:xfrm>
        </p:spPr>
        <p:txBody>
          <a:bodyPr>
            <a:normAutofit/>
          </a:bodyPr>
          <a:lstStyle/>
          <a:p>
            <a:pPr algn="ctr"/>
            <a:r>
              <a:rPr lang="it-IT" b="1" dirty="0">
                <a:solidFill>
                  <a:srgbClr val="003399"/>
                </a:solidFill>
              </a:rPr>
              <a:t>The </a:t>
            </a:r>
            <a:r>
              <a:rPr lang="it-IT" b="1" dirty="0" err="1">
                <a:solidFill>
                  <a:srgbClr val="003399"/>
                </a:solidFill>
              </a:rPr>
              <a:t>Student</a:t>
            </a:r>
            <a:r>
              <a:rPr lang="it-IT" b="1" dirty="0">
                <a:solidFill>
                  <a:srgbClr val="003399"/>
                </a:solidFill>
              </a:rPr>
              <a:t> Feedback App</a:t>
            </a:r>
            <a:endParaRPr lang="en-GB" b="1" dirty="0">
              <a:solidFill>
                <a:srgbClr val="003399"/>
              </a:solidFill>
            </a:endParaRPr>
          </a:p>
        </p:txBody>
      </p:sp>
      <p:sp>
        <p:nvSpPr>
          <p:cNvPr id="3" name="Content Placeholder 2">
            <a:extLst>
              <a:ext uri="{FF2B5EF4-FFF2-40B4-BE49-F238E27FC236}">
                <a16:creationId xmlns:a16="http://schemas.microsoft.com/office/drawing/2014/main" id="{D95EB150-C1BA-4589-A19A-98D4E1F22F35}"/>
              </a:ext>
            </a:extLst>
          </p:cNvPr>
          <p:cNvSpPr>
            <a:spLocks noGrp="1"/>
          </p:cNvSpPr>
          <p:nvPr>
            <p:ph idx="1"/>
          </p:nvPr>
        </p:nvSpPr>
        <p:spPr>
          <a:xfrm>
            <a:off x="951880" y="3991136"/>
            <a:ext cx="10515600" cy="358322"/>
          </a:xfrm>
        </p:spPr>
        <p:txBody>
          <a:bodyPr>
            <a:normAutofit lnSpcReduction="10000"/>
          </a:bodyPr>
          <a:lstStyle/>
          <a:p>
            <a:pPr marL="0" indent="0" algn="ctr">
              <a:buNone/>
            </a:pPr>
            <a:r>
              <a:rPr lang="it-IT" sz="2000" b="1" dirty="0">
                <a:solidFill>
                  <a:srgbClr val="003399"/>
                </a:solidFill>
              </a:rPr>
              <a:t>Giovanni Toffoli and Mariarosaria Manco – LINK srl</a:t>
            </a:r>
            <a:endParaRPr lang="sl-SI" sz="2000" b="1" dirty="0">
              <a:solidFill>
                <a:srgbClr val="003399"/>
              </a:solidFill>
            </a:endParaRPr>
          </a:p>
        </p:txBody>
      </p:sp>
      <p:sp>
        <p:nvSpPr>
          <p:cNvPr id="5" name="Content Placeholder 2">
            <a:extLst>
              <a:ext uri="{FF2B5EF4-FFF2-40B4-BE49-F238E27FC236}">
                <a16:creationId xmlns:a16="http://schemas.microsoft.com/office/drawing/2014/main" id="{DE9118FD-172D-F226-A42B-4F1E42A679A1}"/>
              </a:ext>
            </a:extLst>
          </p:cNvPr>
          <p:cNvSpPr txBox="1">
            <a:spLocks/>
          </p:cNvSpPr>
          <p:nvPr/>
        </p:nvSpPr>
        <p:spPr>
          <a:xfrm>
            <a:off x="1625007" y="3583416"/>
            <a:ext cx="8941981" cy="6589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sl-SI" sz="3200" dirty="0"/>
          </a:p>
        </p:txBody>
      </p:sp>
      <p:pic>
        <p:nvPicPr>
          <p:cNvPr id="6" name="Picture 4">
            <a:extLst>
              <a:ext uri="{FF2B5EF4-FFF2-40B4-BE49-F238E27FC236}">
                <a16:creationId xmlns:a16="http://schemas.microsoft.com/office/drawing/2014/main" id="{A31F3FF9-3DC4-463B-B433-19FC60E65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151" y="521550"/>
            <a:ext cx="5560072" cy="1262766"/>
          </a:xfrm>
          <a:prstGeom prst="rect">
            <a:avLst/>
          </a:prstGeom>
        </p:spPr>
      </p:pic>
      <p:sp>
        <p:nvSpPr>
          <p:cNvPr id="7" name="Pravokotnik 6"/>
          <p:cNvSpPr/>
          <p:nvPr/>
        </p:nvSpPr>
        <p:spPr>
          <a:xfrm>
            <a:off x="489942" y="5728719"/>
            <a:ext cx="11439475" cy="388696"/>
          </a:xfrm>
          <a:prstGeom prst="rect">
            <a:avLst/>
          </a:prstGeom>
        </p:spPr>
        <p:txBody>
          <a:bodyPr wrap="square">
            <a:spAutoFit/>
          </a:bodyPr>
          <a:lstStyle/>
          <a:p>
            <a:pPr algn="ctr">
              <a:lnSpc>
                <a:spcPct val="107000"/>
              </a:lnSpc>
              <a:spcAft>
                <a:spcPts val="0"/>
              </a:spcAft>
            </a:pPr>
            <a:r>
              <a:rPr lang="sl-SI" b="1" dirty="0">
                <a:solidFill>
                  <a:srgbClr val="003399"/>
                </a:solidFill>
                <a:latin typeface="Verdana" panose="020B0604030504040204" pitchFamily="34" charset="0"/>
                <a:ea typeface="Calibri" panose="020F0502020204030204" pitchFamily="34" charset="0"/>
                <a:cs typeface="Times New Roman" panose="02020603050405020304" pitchFamily="18" charset="0"/>
              </a:rPr>
              <a:t>KTU, Kaunas, </a:t>
            </a:r>
            <a:r>
              <a:rPr lang="hr-HR" b="1" dirty="0">
                <a:solidFill>
                  <a:srgbClr val="003399"/>
                </a:solidFill>
                <a:latin typeface="Verdana" panose="020B0604030504040204" pitchFamily="34" charset="0"/>
                <a:ea typeface="Calibri" panose="020F0502020204030204" pitchFamily="34" charset="0"/>
                <a:cs typeface="Times New Roman" panose="02020603050405020304" pitchFamily="18" charset="0"/>
              </a:rPr>
              <a:t>Novembar</a:t>
            </a:r>
            <a:r>
              <a:rPr lang="en-US" b="1" dirty="0">
                <a:solidFill>
                  <a:srgbClr val="003399"/>
                </a:solidFill>
                <a:latin typeface="Verdana" panose="020B0604030504040204" pitchFamily="34" charset="0"/>
                <a:ea typeface="Calibri" panose="020F0502020204030204" pitchFamily="34" charset="0"/>
                <a:cs typeface="Times New Roman" panose="02020603050405020304" pitchFamily="18" charset="0"/>
              </a:rPr>
              <a:t> 2</a:t>
            </a:r>
            <a:r>
              <a:rPr lang="hr-HR" b="1" dirty="0">
                <a:solidFill>
                  <a:srgbClr val="003399"/>
                </a:solidFill>
                <a:latin typeface="Verdana" panose="020B0604030504040204" pitchFamily="34" charset="0"/>
                <a:ea typeface="Calibri" panose="020F0502020204030204" pitchFamily="34" charset="0"/>
                <a:cs typeface="Times New Roman" panose="02020603050405020304" pitchFamily="18" charset="0"/>
              </a:rPr>
              <a:t>9th -30th </a:t>
            </a:r>
            <a:r>
              <a:rPr lang="en-US" b="1" dirty="0">
                <a:solidFill>
                  <a:srgbClr val="003399"/>
                </a:solidFill>
                <a:latin typeface="Verdana" panose="020B0604030504040204" pitchFamily="34" charset="0"/>
                <a:ea typeface="Calibri" panose="020F0502020204030204" pitchFamily="34" charset="0"/>
                <a:cs typeface="Times New Roman" panose="02020603050405020304" pitchFamily="18" charset="0"/>
              </a:rPr>
              <a:t>2022</a:t>
            </a:r>
            <a:endParaRPr lang="sl-SI" sz="2800" dirty="0">
              <a:solidFill>
                <a:srgbClr val="00339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Pravokotnik 9"/>
          <p:cNvSpPr/>
          <p:nvPr/>
        </p:nvSpPr>
        <p:spPr>
          <a:xfrm>
            <a:off x="28005" y="2273183"/>
            <a:ext cx="11439475" cy="685059"/>
          </a:xfrm>
          <a:prstGeom prst="rect">
            <a:avLst/>
          </a:prstGeom>
        </p:spPr>
        <p:txBody>
          <a:bodyPr wrap="square">
            <a:spAutoFit/>
          </a:bodyPr>
          <a:lstStyle/>
          <a:p>
            <a:pPr algn="ctr">
              <a:lnSpc>
                <a:spcPct val="107000"/>
              </a:lnSpc>
              <a:spcAft>
                <a:spcPts val="0"/>
              </a:spcAft>
            </a:pPr>
            <a:r>
              <a:rPr lang="sl-SI" b="1" dirty="0">
                <a:solidFill>
                  <a:srgbClr val="003399"/>
                </a:solidFill>
                <a:latin typeface="Verdana" panose="020B060403050404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en-US" dirty="0">
                <a:solidFill>
                  <a:srgbClr val="003399"/>
                </a:solidFill>
                <a:latin typeface="Verdana" panose="020B0604030504040204" pitchFamily="34" charset="0"/>
                <a:ea typeface="Calibri" panose="020F0502020204030204" pitchFamily="34" charset="0"/>
                <a:cs typeface="Times New Roman" panose="02020603050405020304" pitchFamily="18" charset="0"/>
              </a:rPr>
              <a:t> </a:t>
            </a:r>
            <a:endParaRPr lang="sl-SI" sz="2800" dirty="0">
              <a:solidFill>
                <a:srgbClr val="003399"/>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https://lh3.googleusercontent.com/-h-AahEHX3fNxyektk6XzdQ8sE9i3iXzerYvGQDyvK_IpTinHYQH5KD2K5Y3NVdl9zcshfdfVNOqgzr8q7SpCWLJZ6DODgjJd1ivWSt2dM6z0Q5mzpoLqfwGIKSyBuPSBYY50jtlv-h6koL5lQjC0yE3E8kMrrv3Ra8m-oUa_of6N3RJzBmqa_abnadaoqfSo-utUzidl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880" y="521550"/>
            <a:ext cx="3624028" cy="1351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484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1" y="365125"/>
            <a:ext cx="2529114" cy="564265"/>
          </a:xfrm>
        </p:spPr>
        <p:txBody>
          <a:bodyPr>
            <a:noAutofit/>
          </a:bodyPr>
          <a:lstStyle/>
          <a:p>
            <a:pPr algn="ctr"/>
            <a:r>
              <a:rPr lang="it-IT" sz="3600" b="1" dirty="0"/>
              <a:t>App screens 4 and 5</a:t>
            </a:r>
            <a:endParaRPr lang="sl-SI" sz="3600" b="1" dirty="0"/>
          </a:p>
        </p:txBody>
      </p:sp>
      <p:sp>
        <p:nvSpPr>
          <p:cNvPr id="5" name="CasellaDiTesto 4">
            <a:extLst>
              <a:ext uri="{FF2B5EF4-FFF2-40B4-BE49-F238E27FC236}">
                <a16:creationId xmlns:a16="http://schemas.microsoft.com/office/drawing/2014/main" id="{8FE8DC1C-D244-72F0-17DE-F8B35411CA9E}"/>
              </a:ext>
            </a:extLst>
          </p:cNvPr>
          <p:cNvSpPr txBox="1"/>
          <p:nvPr/>
        </p:nvSpPr>
        <p:spPr>
          <a:xfrm>
            <a:off x="939798" y="2323474"/>
            <a:ext cx="2099872" cy="2246769"/>
          </a:xfrm>
          <a:prstGeom prst="rect">
            <a:avLst/>
          </a:prstGeom>
          <a:noFill/>
        </p:spPr>
        <p:txBody>
          <a:bodyPr wrap="square" rtlCol="0">
            <a:spAutoFit/>
          </a:bodyPr>
          <a:lstStyle/>
          <a:p>
            <a:r>
              <a:rPr lang="en-US" sz="2800" dirty="0"/>
              <a:t>The current session info</a:t>
            </a:r>
          </a:p>
          <a:p>
            <a:endParaRPr lang="en-US" sz="2800" dirty="0"/>
          </a:p>
          <a:p>
            <a:r>
              <a:rPr lang="en-US" sz="2800" dirty="0"/>
              <a:t>Registering a new event</a:t>
            </a:r>
            <a:endParaRPr lang="it-IT" sz="2800" dirty="0"/>
          </a:p>
        </p:txBody>
      </p:sp>
      <p:pic>
        <p:nvPicPr>
          <p:cNvPr id="4" name="Immagine 3">
            <a:extLst>
              <a:ext uri="{FF2B5EF4-FFF2-40B4-BE49-F238E27FC236}">
                <a16:creationId xmlns:a16="http://schemas.microsoft.com/office/drawing/2014/main" id="{D091484B-8AF5-9532-C489-C7BE856254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1737" y="365124"/>
            <a:ext cx="3248526" cy="5876283"/>
          </a:xfrm>
          <a:prstGeom prst="rect">
            <a:avLst/>
          </a:prstGeom>
        </p:spPr>
      </p:pic>
      <p:pic>
        <p:nvPicPr>
          <p:cNvPr id="9" name="Immagine 8">
            <a:extLst>
              <a:ext uri="{FF2B5EF4-FFF2-40B4-BE49-F238E27FC236}">
                <a16:creationId xmlns:a16="http://schemas.microsoft.com/office/drawing/2014/main" id="{35453BAF-B1A7-2089-2A7E-F9A765DC6B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9313" y="365124"/>
            <a:ext cx="3248526" cy="5876283"/>
          </a:xfrm>
          <a:prstGeom prst="rect">
            <a:avLst/>
          </a:prstGeom>
        </p:spPr>
      </p:pic>
    </p:spTree>
    <p:extLst>
      <p:ext uri="{BB962C8B-B14F-4D97-AF65-F5344CB8AC3E}">
        <p14:creationId xmlns:p14="http://schemas.microsoft.com/office/powerpoint/2010/main" val="4157367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1" y="365125"/>
            <a:ext cx="2529114" cy="564265"/>
          </a:xfrm>
        </p:spPr>
        <p:txBody>
          <a:bodyPr>
            <a:noAutofit/>
          </a:bodyPr>
          <a:lstStyle/>
          <a:p>
            <a:pPr algn="ctr"/>
            <a:r>
              <a:rPr lang="it-IT" sz="3600" b="1" dirty="0"/>
              <a:t>App screen 6</a:t>
            </a:r>
            <a:endParaRPr lang="sl-SI" sz="3600" b="1" dirty="0"/>
          </a:p>
        </p:txBody>
      </p:sp>
      <p:sp>
        <p:nvSpPr>
          <p:cNvPr id="5" name="CasellaDiTesto 4">
            <a:extLst>
              <a:ext uri="{FF2B5EF4-FFF2-40B4-BE49-F238E27FC236}">
                <a16:creationId xmlns:a16="http://schemas.microsoft.com/office/drawing/2014/main" id="{8FE8DC1C-D244-72F0-17DE-F8B35411CA9E}"/>
              </a:ext>
            </a:extLst>
          </p:cNvPr>
          <p:cNvSpPr txBox="1"/>
          <p:nvPr/>
        </p:nvSpPr>
        <p:spPr>
          <a:xfrm>
            <a:off x="939797" y="1978700"/>
            <a:ext cx="2659745" cy="3293209"/>
          </a:xfrm>
          <a:prstGeom prst="rect">
            <a:avLst/>
          </a:prstGeom>
          <a:noFill/>
        </p:spPr>
        <p:txBody>
          <a:bodyPr wrap="square" rtlCol="0">
            <a:spAutoFit/>
          </a:bodyPr>
          <a:lstStyle/>
          <a:p>
            <a:r>
              <a:rPr lang="en-US" sz="2400" dirty="0"/>
              <a:t>The virtual keyboard for sending reaction messages</a:t>
            </a:r>
          </a:p>
          <a:p>
            <a:endParaRPr lang="en-US" sz="2800" dirty="0"/>
          </a:p>
          <a:p>
            <a:r>
              <a:rPr lang="en-US" sz="2400" dirty="0"/>
              <a:t>note the warning</a:t>
            </a:r>
            <a:br>
              <a:rPr lang="en-US" sz="2800" dirty="0"/>
            </a:br>
            <a:r>
              <a:rPr lang="en-US" sz="2000" dirty="0"/>
              <a:t>( but currently time constraints are disregarded ) </a:t>
            </a:r>
            <a:endParaRPr lang="it-IT" sz="2000" dirty="0"/>
          </a:p>
        </p:txBody>
      </p:sp>
      <p:pic>
        <p:nvPicPr>
          <p:cNvPr id="6" name="Immagine 5">
            <a:extLst>
              <a:ext uri="{FF2B5EF4-FFF2-40B4-BE49-F238E27FC236}">
                <a16:creationId xmlns:a16="http://schemas.microsoft.com/office/drawing/2014/main" id="{2432B021-9600-C7CB-2DBC-B98145B02E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6080" y="365125"/>
            <a:ext cx="3990092" cy="6645275"/>
          </a:xfrm>
          <a:prstGeom prst="rect">
            <a:avLst/>
          </a:prstGeom>
        </p:spPr>
      </p:pic>
    </p:spTree>
    <p:extLst>
      <p:ext uri="{BB962C8B-B14F-4D97-AF65-F5344CB8AC3E}">
        <p14:creationId xmlns:p14="http://schemas.microsoft.com/office/powerpoint/2010/main" val="3892915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1" y="365125"/>
            <a:ext cx="2529114" cy="564265"/>
          </a:xfrm>
        </p:spPr>
        <p:txBody>
          <a:bodyPr>
            <a:noAutofit/>
          </a:bodyPr>
          <a:lstStyle/>
          <a:p>
            <a:pPr algn="ctr"/>
            <a:r>
              <a:rPr lang="it-IT" sz="3600" b="1" dirty="0"/>
              <a:t>App screen 7</a:t>
            </a:r>
            <a:endParaRPr lang="sl-SI" sz="3600" b="1" dirty="0"/>
          </a:p>
        </p:txBody>
      </p:sp>
      <p:sp>
        <p:nvSpPr>
          <p:cNvPr id="5" name="CasellaDiTesto 4">
            <a:extLst>
              <a:ext uri="{FF2B5EF4-FFF2-40B4-BE49-F238E27FC236}">
                <a16:creationId xmlns:a16="http://schemas.microsoft.com/office/drawing/2014/main" id="{8FE8DC1C-D244-72F0-17DE-F8B35411CA9E}"/>
              </a:ext>
            </a:extLst>
          </p:cNvPr>
          <p:cNvSpPr txBox="1"/>
          <p:nvPr/>
        </p:nvSpPr>
        <p:spPr>
          <a:xfrm>
            <a:off x="939797" y="1978700"/>
            <a:ext cx="2659745" cy="2369880"/>
          </a:xfrm>
          <a:prstGeom prst="rect">
            <a:avLst/>
          </a:prstGeom>
          <a:noFill/>
        </p:spPr>
        <p:txBody>
          <a:bodyPr wrap="square" rtlCol="0">
            <a:spAutoFit/>
          </a:bodyPr>
          <a:lstStyle/>
          <a:p>
            <a:r>
              <a:rPr lang="en-US" sz="2400" dirty="0"/>
              <a:t>The chat screen</a:t>
            </a:r>
          </a:p>
          <a:p>
            <a:endParaRPr lang="en-US" sz="2800" dirty="0"/>
          </a:p>
          <a:p>
            <a:r>
              <a:rPr lang="en-US" sz="2400" dirty="0"/>
              <a:t>It mirrors the chat pane in the Event Dashboard of the web platform</a:t>
            </a:r>
            <a:endParaRPr lang="it-IT" sz="2000" dirty="0"/>
          </a:p>
        </p:txBody>
      </p:sp>
      <p:pic>
        <p:nvPicPr>
          <p:cNvPr id="4" name="Immagine 3" descr="Immagine che contiene testo&#10;&#10;Descrizione generata automaticamente">
            <a:extLst>
              <a:ext uri="{FF2B5EF4-FFF2-40B4-BE49-F238E27FC236}">
                <a16:creationId xmlns:a16="http://schemas.microsoft.com/office/drawing/2014/main" id="{C23E29F3-4357-9709-3051-15E1DDAE5B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2571" y="-1683653"/>
            <a:ext cx="5167086" cy="9440620"/>
          </a:xfrm>
          <a:prstGeom prst="rect">
            <a:avLst/>
          </a:prstGeom>
        </p:spPr>
      </p:pic>
    </p:spTree>
    <p:extLst>
      <p:ext uri="{BB962C8B-B14F-4D97-AF65-F5344CB8AC3E}">
        <p14:creationId xmlns:p14="http://schemas.microsoft.com/office/powerpoint/2010/main" val="1946432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83286" y="278525"/>
            <a:ext cx="9642437" cy="461666"/>
          </a:xfrm>
        </p:spPr>
        <p:txBody>
          <a:bodyPr>
            <a:noAutofit/>
          </a:bodyPr>
          <a:lstStyle/>
          <a:p>
            <a:r>
              <a:rPr lang="it-IT" sz="3200" b="1" dirty="0"/>
              <a:t>The Event Dashboard in </a:t>
            </a:r>
            <a:r>
              <a:rPr lang="it-IT" sz="3200" b="1"/>
              <a:t>the browser </a:t>
            </a:r>
            <a:r>
              <a:rPr lang="it-IT" sz="3200" b="1" dirty="0" err="1"/>
              <a:t>interface</a:t>
            </a:r>
            <a:endParaRPr lang="sl-SI" sz="3200" b="1" dirty="0"/>
          </a:p>
        </p:txBody>
      </p:sp>
      <p:sp>
        <p:nvSpPr>
          <p:cNvPr id="7" name="CasellaDiTesto 6">
            <a:extLst>
              <a:ext uri="{FF2B5EF4-FFF2-40B4-BE49-F238E27FC236}">
                <a16:creationId xmlns:a16="http://schemas.microsoft.com/office/drawing/2014/main" id="{50109EE5-E3EE-6339-4D89-53B20EEA1D52}"/>
              </a:ext>
            </a:extLst>
          </p:cNvPr>
          <p:cNvSpPr txBox="1"/>
          <p:nvPr/>
        </p:nvSpPr>
        <p:spPr>
          <a:xfrm>
            <a:off x="518886" y="3692624"/>
            <a:ext cx="656771" cy="461665"/>
          </a:xfrm>
          <a:prstGeom prst="rect">
            <a:avLst/>
          </a:prstGeom>
          <a:noFill/>
        </p:spPr>
        <p:txBody>
          <a:bodyPr wrap="square" rtlCol="0">
            <a:spAutoFit/>
          </a:bodyPr>
          <a:lstStyle/>
          <a:p>
            <a:r>
              <a:rPr lang="it-IT" sz="2400" dirty="0"/>
              <a:t>The </a:t>
            </a:r>
          </a:p>
        </p:txBody>
      </p:sp>
      <p:pic>
        <p:nvPicPr>
          <p:cNvPr id="9" name="Immagine 8" descr="Immagine che contiene testo&#10;&#10;Descrizione generata automaticamente">
            <a:extLst>
              <a:ext uri="{FF2B5EF4-FFF2-40B4-BE49-F238E27FC236}">
                <a16:creationId xmlns:a16="http://schemas.microsoft.com/office/drawing/2014/main" id="{ADBF449E-C1F9-CC58-6BFD-0731B6246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286" y="1013051"/>
            <a:ext cx="11025428" cy="5566424"/>
          </a:xfrm>
          <a:prstGeom prst="rect">
            <a:avLst/>
          </a:prstGeom>
        </p:spPr>
      </p:pic>
    </p:spTree>
    <p:extLst>
      <p:ext uri="{BB962C8B-B14F-4D97-AF65-F5344CB8AC3E}">
        <p14:creationId xmlns:p14="http://schemas.microsoft.com/office/powerpoint/2010/main" val="1528619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1042761"/>
          </a:xfrm>
        </p:spPr>
        <p:txBody>
          <a:bodyPr/>
          <a:lstStyle/>
          <a:p>
            <a:r>
              <a:rPr lang="it-IT" b="1" dirty="0"/>
              <a:t>Technical </a:t>
            </a:r>
            <a:r>
              <a:rPr lang="it-IT" b="1" dirty="0" err="1"/>
              <a:t>details</a:t>
            </a:r>
            <a:r>
              <a:rPr lang="it-IT" b="1" dirty="0"/>
              <a:t> and challenges</a:t>
            </a:r>
            <a:endParaRPr lang="sl-SI" b="1" dirty="0"/>
          </a:p>
        </p:txBody>
      </p:sp>
      <p:sp>
        <p:nvSpPr>
          <p:cNvPr id="3" name="CasellaDiTesto 2">
            <a:extLst>
              <a:ext uri="{FF2B5EF4-FFF2-40B4-BE49-F238E27FC236}">
                <a16:creationId xmlns:a16="http://schemas.microsoft.com/office/drawing/2014/main" id="{F86B7AC6-C9A8-D7F8-1E01-C5246718CEEF}"/>
              </a:ext>
            </a:extLst>
          </p:cNvPr>
          <p:cNvSpPr txBox="1"/>
          <p:nvPr/>
        </p:nvSpPr>
        <p:spPr>
          <a:xfrm>
            <a:off x="936171" y="1538514"/>
            <a:ext cx="10515600" cy="4462760"/>
          </a:xfrm>
          <a:prstGeom prst="rect">
            <a:avLst/>
          </a:prstGeom>
          <a:noFill/>
        </p:spPr>
        <p:txBody>
          <a:bodyPr wrap="square" rtlCol="0">
            <a:spAutoFit/>
          </a:bodyPr>
          <a:lstStyle/>
          <a:p>
            <a:pPr>
              <a:spcBef>
                <a:spcPts val="300"/>
              </a:spcBef>
              <a:spcAft>
                <a:spcPts val="300"/>
              </a:spcAft>
            </a:pPr>
            <a:r>
              <a:rPr lang="en-US" sz="2400" dirty="0"/>
              <a:t>The </a:t>
            </a:r>
            <a:r>
              <a:rPr lang="en-US" sz="2400" i="1" dirty="0" err="1"/>
              <a:t>integraton</a:t>
            </a:r>
            <a:r>
              <a:rPr lang="en-US" sz="2400" i="1" dirty="0"/>
              <a:t> platform</a:t>
            </a:r>
            <a:r>
              <a:rPr lang="en-US" sz="2400" dirty="0"/>
              <a:t>, mentioned in the Architecture slide, is an upgrade of the </a:t>
            </a:r>
            <a:r>
              <a:rPr lang="en-US" sz="2400" i="1" dirty="0"/>
              <a:t>Commons Platform</a:t>
            </a:r>
            <a:r>
              <a:rPr lang="en-US" sz="2400" dirty="0"/>
              <a:t>, on which </a:t>
            </a:r>
            <a:r>
              <a:rPr lang="en-US" sz="2400" i="1" dirty="0"/>
              <a:t>CommonSpaces</a:t>
            </a:r>
            <a:r>
              <a:rPr lang="en-US" sz="2400" dirty="0"/>
              <a:t> and the </a:t>
            </a:r>
            <a:r>
              <a:rPr lang="en-US" sz="2400" i="1" dirty="0"/>
              <a:t>WE-COLLAB mini-site </a:t>
            </a:r>
            <a:r>
              <a:rPr lang="en-US" sz="2400" dirty="0"/>
              <a:t>were built; in turn, the Commons Platform relies on the </a:t>
            </a:r>
            <a:r>
              <a:rPr lang="en-US" sz="2400" i="1" dirty="0"/>
              <a:t>Django framework</a:t>
            </a:r>
            <a:r>
              <a:rPr lang="en-US" sz="2400" dirty="0"/>
              <a:t>.</a:t>
            </a:r>
          </a:p>
          <a:p>
            <a:pPr>
              <a:spcBef>
                <a:spcPts val="300"/>
              </a:spcBef>
              <a:spcAft>
                <a:spcPts val="300"/>
              </a:spcAft>
            </a:pPr>
            <a:r>
              <a:rPr lang="en-US" sz="2400" dirty="0"/>
              <a:t>The </a:t>
            </a:r>
            <a:r>
              <a:rPr lang="en-US" sz="2400" i="1" dirty="0"/>
              <a:t>LRS</a:t>
            </a:r>
            <a:r>
              <a:rPr lang="en-US" sz="2400" dirty="0"/>
              <a:t> is a deployment of </a:t>
            </a:r>
            <a:r>
              <a:rPr lang="en-US" sz="2400" i="1" dirty="0"/>
              <a:t>TRAX LRS</a:t>
            </a:r>
            <a:r>
              <a:rPr lang="en-US" sz="2400" dirty="0"/>
              <a:t>.</a:t>
            </a:r>
          </a:p>
          <a:p>
            <a:pPr>
              <a:spcBef>
                <a:spcPts val="300"/>
              </a:spcBef>
              <a:spcAft>
                <a:spcPts val="300"/>
              </a:spcAft>
            </a:pPr>
            <a:r>
              <a:rPr lang="en-US" sz="2400" dirty="0"/>
              <a:t>The major challenges we met:</a:t>
            </a:r>
          </a:p>
          <a:p>
            <a:pPr marL="342900" indent="-342900">
              <a:spcBef>
                <a:spcPts val="300"/>
              </a:spcBef>
              <a:spcAft>
                <a:spcPts val="300"/>
              </a:spcAft>
              <a:buFont typeface="Arial" panose="020B0604020202020204" pitchFamily="34" charset="0"/>
              <a:buChar char="•"/>
            </a:pPr>
            <a:r>
              <a:rPr lang="en-US" sz="2400" dirty="0"/>
              <a:t>for the rapid development of the Android app we used the </a:t>
            </a:r>
            <a:r>
              <a:rPr lang="en-US" sz="2400" i="1" dirty="0" err="1"/>
              <a:t>DroidScript</a:t>
            </a:r>
            <a:r>
              <a:rPr lang="en-US" sz="2400" i="1" dirty="0"/>
              <a:t> IDE</a:t>
            </a:r>
            <a:r>
              <a:rPr lang="en-US" sz="2400" dirty="0"/>
              <a:t>; it is very ingenious, but it was the first time we used it;</a:t>
            </a:r>
          </a:p>
          <a:p>
            <a:pPr marL="342900" indent="-342900">
              <a:spcBef>
                <a:spcPts val="300"/>
              </a:spcBef>
              <a:spcAft>
                <a:spcPts val="300"/>
              </a:spcAft>
              <a:buFont typeface="Arial" panose="020B0604020202020204" pitchFamily="34" charset="0"/>
              <a:buChar char="•"/>
            </a:pPr>
            <a:r>
              <a:rPr lang="en-US" sz="2400" dirty="0"/>
              <a:t>we had to upgrade the Commons Platform to enable it to create </a:t>
            </a:r>
            <a:r>
              <a:rPr lang="en-US" sz="2400" i="1" dirty="0"/>
              <a:t>Web Sockets</a:t>
            </a:r>
            <a:r>
              <a:rPr lang="en-US" sz="2400" dirty="0"/>
              <a:t>; these are required to establish </a:t>
            </a:r>
            <a:r>
              <a:rPr lang="en-US" sz="2400" i="1" dirty="0"/>
              <a:t>asynchronous communication channels </a:t>
            </a:r>
            <a:r>
              <a:rPr lang="en-US" sz="2400" dirty="0"/>
              <a:t>with the browser, to ensure the refresh in real-time of the </a:t>
            </a:r>
            <a:r>
              <a:rPr lang="en-US" sz="2400" i="1" dirty="0"/>
              <a:t>Event Dashboard </a:t>
            </a:r>
            <a:r>
              <a:rPr lang="en-US" sz="2400" dirty="0"/>
              <a:t>and the </a:t>
            </a:r>
            <a:r>
              <a:rPr lang="en-US" sz="2400" i="1" dirty="0"/>
              <a:t>chat</a:t>
            </a:r>
            <a:r>
              <a:rPr lang="en-US" sz="2400" dirty="0"/>
              <a:t> screen of the mobile app.</a:t>
            </a:r>
          </a:p>
        </p:txBody>
      </p:sp>
    </p:spTree>
    <p:extLst>
      <p:ext uri="{BB962C8B-B14F-4D97-AF65-F5344CB8AC3E}">
        <p14:creationId xmlns:p14="http://schemas.microsoft.com/office/powerpoint/2010/main" val="1826431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F5DDD6B-B35B-4AAB-BC3E-9894781F5226}"/>
              </a:ext>
            </a:extLst>
          </p:cNvPr>
          <p:cNvSpPr>
            <a:spLocks noGrp="1"/>
          </p:cNvSpPr>
          <p:nvPr>
            <p:ph type="subTitle" idx="1"/>
          </p:nvPr>
        </p:nvSpPr>
        <p:spPr>
          <a:xfrm>
            <a:off x="1153025" y="1870840"/>
            <a:ext cx="9144000" cy="3615559"/>
          </a:xfrm>
        </p:spPr>
        <p:txBody>
          <a:bodyPr>
            <a:normAutofit fontScale="25000" lnSpcReduction="20000"/>
          </a:bodyPr>
          <a:lstStyle/>
          <a:p>
            <a:pPr algn="l"/>
            <a:r>
              <a:rPr lang="en-US" sz="5600" dirty="0">
                <a:solidFill>
                  <a:srgbClr val="002060"/>
                </a:solidFill>
              </a:rPr>
              <a:t>Erasmus + for 2021 for Key Activity 2:</a:t>
            </a:r>
            <a:r>
              <a:rPr lang="hr-HR" sz="5600" dirty="0">
                <a:solidFill>
                  <a:srgbClr val="002060"/>
                </a:solidFill>
              </a:rPr>
              <a:t> </a:t>
            </a:r>
            <a:r>
              <a:rPr lang="en-US" sz="5600" dirty="0">
                <a:solidFill>
                  <a:srgbClr val="002060"/>
                </a:solidFill>
              </a:rPr>
              <a:t>Collaborative partnerships in the field of higher education</a:t>
            </a:r>
            <a:endParaRPr lang="hr-HR" sz="5600" dirty="0">
              <a:solidFill>
                <a:srgbClr val="002060"/>
              </a:solidFill>
            </a:endParaRPr>
          </a:p>
          <a:p>
            <a:endParaRPr lang="hr-HR" sz="5600" dirty="0">
              <a:solidFill>
                <a:srgbClr val="002060"/>
              </a:solidFill>
            </a:endParaRPr>
          </a:p>
          <a:p>
            <a:r>
              <a:rPr lang="fr-FR" sz="5600" dirty="0" err="1">
                <a:solidFill>
                  <a:srgbClr val="002060"/>
                </a:solidFill>
              </a:rPr>
              <a:t>Approved</a:t>
            </a:r>
            <a:r>
              <a:rPr lang="fr-FR" sz="5600" dirty="0">
                <a:solidFill>
                  <a:srgbClr val="002060"/>
                </a:solidFill>
              </a:rPr>
              <a:t> : EUR 371,219.00</a:t>
            </a:r>
          </a:p>
          <a:p>
            <a:r>
              <a:rPr lang="fr-FR" sz="5600" dirty="0">
                <a:solidFill>
                  <a:srgbClr val="002060"/>
                </a:solidFill>
              </a:rPr>
              <a:t>Duration: 1.2.2022.-31.1.2025. </a:t>
            </a:r>
          </a:p>
          <a:p>
            <a:pPr algn="l"/>
            <a:endParaRPr lang="hr-HR" sz="5600" dirty="0">
              <a:solidFill>
                <a:srgbClr val="002060"/>
              </a:solidFill>
            </a:endParaRPr>
          </a:p>
          <a:p>
            <a:pPr algn="just"/>
            <a:r>
              <a:rPr lang="en-US" sz="5600" dirty="0">
                <a:solidFill>
                  <a:srgbClr val="002060"/>
                </a:solidFill>
              </a:rPr>
              <a:t>Coordinator: </a:t>
            </a:r>
            <a:r>
              <a:rPr lang="hr-HR" sz="5600" dirty="0">
                <a:solidFill>
                  <a:srgbClr val="002060"/>
                </a:solidFill>
              </a:rPr>
              <a:t>    </a:t>
            </a:r>
            <a:r>
              <a:rPr lang="en-US" sz="5600" dirty="0">
                <a:solidFill>
                  <a:srgbClr val="002060"/>
                </a:solidFill>
              </a:rPr>
              <a:t>University of Rijeka, Faculty of Economics and Business</a:t>
            </a:r>
            <a:endParaRPr lang="hr-HR" sz="5600" dirty="0">
              <a:solidFill>
                <a:srgbClr val="002060"/>
              </a:solidFill>
            </a:endParaRPr>
          </a:p>
          <a:p>
            <a:pPr algn="just"/>
            <a:r>
              <a:rPr lang="en-US" sz="5600" dirty="0">
                <a:solidFill>
                  <a:srgbClr val="002060"/>
                </a:solidFill>
              </a:rPr>
              <a:t>Partners:</a:t>
            </a:r>
            <a:r>
              <a:rPr lang="hr-HR" sz="5600" dirty="0">
                <a:solidFill>
                  <a:srgbClr val="002060"/>
                </a:solidFill>
              </a:rPr>
              <a:t>           </a:t>
            </a:r>
            <a:r>
              <a:rPr lang="en-US" sz="5600" dirty="0">
                <a:solidFill>
                  <a:srgbClr val="002060"/>
                </a:solidFill>
              </a:rPr>
              <a:t>Universidad </a:t>
            </a:r>
            <a:r>
              <a:rPr lang="en-US" sz="5600" dirty="0" err="1">
                <a:solidFill>
                  <a:srgbClr val="002060"/>
                </a:solidFill>
              </a:rPr>
              <a:t>Autonoma</a:t>
            </a:r>
            <a:r>
              <a:rPr lang="en-US" sz="5600" dirty="0">
                <a:solidFill>
                  <a:srgbClr val="002060"/>
                </a:solidFill>
              </a:rPr>
              <a:t> de Madrid (Spain), </a:t>
            </a:r>
            <a:endParaRPr lang="hr-HR" sz="5600" dirty="0">
              <a:solidFill>
                <a:srgbClr val="002060"/>
              </a:solidFill>
            </a:endParaRPr>
          </a:p>
          <a:p>
            <a:pPr algn="just"/>
            <a:r>
              <a:rPr lang="hr-HR" sz="5600" dirty="0">
                <a:solidFill>
                  <a:srgbClr val="002060"/>
                </a:solidFill>
              </a:rPr>
              <a:t>                            </a:t>
            </a:r>
            <a:r>
              <a:rPr lang="en-US" sz="5600" dirty="0" err="1">
                <a:solidFill>
                  <a:srgbClr val="002060"/>
                </a:solidFill>
              </a:rPr>
              <a:t>Universita</a:t>
            </a:r>
            <a:r>
              <a:rPr lang="en-US" sz="5600" dirty="0">
                <a:solidFill>
                  <a:srgbClr val="002060"/>
                </a:solidFill>
              </a:rPr>
              <a:t> </a:t>
            </a:r>
            <a:r>
              <a:rPr lang="en-US" sz="5600" dirty="0" err="1">
                <a:solidFill>
                  <a:srgbClr val="002060"/>
                </a:solidFill>
              </a:rPr>
              <a:t>degli</a:t>
            </a:r>
            <a:r>
              <a:rPr lang="en-US" sz="5600" dirty="0">
                <a:solidFill>
                  <a:srgbClr val="002060"/>
                </a:solidFill>
              </a:rPr>
              <a:t> </a:t>
            </a:r>
            <a:r>
              <a:rPr lang="en-US" sz="5600" dirty="0" err="1">
                <a:solidFill>
                  <a:srgbClr val="002060"/>
                </a:solidFill>
              </a:rPr>
              <a:t>studi</a:t>
            </a:r>
            <a:r>
              <a:rPr lang="en-US" sz="5600" dirty="0">
                <a:solidFill>
                  <a:srgbClr val="002060"/>
                </a:solidFill>
              </a:rPr>
              <a:t> di Roma la Sapienza (Italy), </a:t>
            </a:r>
          </a:p>
          <a:p>
            <a:pPr algn="just"/>
            <a:r>
              <a:rPr lang="en-US" sz="5600" dirty="0">
                <a:solidFill>
                  <a:srgbClr val="002060"/>
                </a:solidFill>
              </a:rPr>
              <a:t>            </a:t>
            </a:r>
            <a:r>
              <a:rPr lang="hr-HR" sz="5600" dirty="0">
                <a:solidFill>
                  <a:srgbClr val="002060"/>
                </a:solidFill>
              </a:rPr>
              <a:t>                </a:t>
            </a:r>
            <a:r>
              <a:rPr lang="en-US" sz="5600" dirty="0">
                <a:solidFill>
                  <a:srgbClr val="002060"/>
                </a:solidFill>
              </a:rPr>
              <a:t>Copenhagen Business School (Denmark),  </a:t>
            </a:r>
          </a:p>
          <a:p>
            <a:pPr algn="just"/>
            <a:r>
              <a:rPr lang="hr-HR" sz="5600" dirty="0">
                <a:solidFill>
                  <a:srgbClr val="002060"/>
                </a:solidFill>
              </a:rPr>
              <a:t>                            </a:t>
            </a:r>
            <a:r>
              <a:rPr lang="en-US" sz="5600" dirty="0">
                <a:solidFill>
                  <a:srgbClr val="002060"/>
                </a:solidFill>
              </a:rPr>
              <a:t>National Technical University of Athens (Greece), </a:t>
            </a:r>
            <a:endParaRPr lang="hr-HR" sz="5600" dirty="0">
              <a:solidFill>
                <a:srgbClr val="002060"/>
              </a:solidFill>
            </a:endParaRPr>
          </a:p>
          <a:p>
            <a:pPr algn="just"/>
            <a:r>
              <a:rPr lang="hr-HR" sz="5600" dirty="0">
                <a:solidFill>
                  <a:srgbClr val="002060"/>
                </a:solidFill>
              </a:rPr>
              <a:t>                            </a:t>
            </a:r>
            <a:r>
              <a:rPr lang="en-US" sz="5600" dirty="0" err="1">
                <a:solidFill>
                  <a:srgbClr val="002060"/>
                </a:solidFill>
              </a:rPr>
              <a:t>Brainsigns</a:t>
            </a:r>
            <a:r>
              <a:rPr lang="en-US" sz="5600" dirty="0">
                <a:solidFill>
                  <a:srgbClr val="002060"/>
                </a:solidFill>
              </a:rPr>
              <a:t> SRL (Italy), </a:t>
            </a:r>
            <a:endParaRPr lang="hr-HR" sz="5600" dirty="0">
              <a:solidFill>
                <a:srgbClr val="002060"/>
              </a:solidFill>
            </a:endParaRPr>
          </a:p>
          <a:p>
            <a:pPr algn="just"/>
            <a:r>
              <a:rPr lang="hr-HR" sz="5600" dirty="0">
                <a:solidFill>
                  <a:srgbClr val="002060"/>
                </a:solidFill>
              </a:rPr>
              <a:t>                            </a:t>
            </a:r>
            <a:r>
              <a:rPr lang="en-US" sz="5600" dirty="0">
                <a:solidFill>
                  <a:srgbClr val="002060"/>
                </a:solidFill>
              </a:rPr>
              <a:t>LINK SRL (Italy), </a:t>
            </a:r>
            <a:r>
              <a:rPr lang="hr-HR" sz="5600" dirty="0">
                <a:solidFill>
                  <a:srgbClr val="002060"/>
                </a:solidFill>
              </a:rPr>
              <a:t> </a:t>
            </a:r>
          </a:p>
          <a:p>
            <a:pPr algn="just"/>
            <a:r>
              <a:rPr lang="hr-HR" sz="5600" dirty="0">
                <a:solidFill>
                  <a:srgbClr val="002060"/>
                </a:solidFill>
              </a:rPr>
              <a:t>                            </a:t>
            </a:r>
            <a:r>
              <a:rPr lang="en-US" sz="5600" dirty="0" err="1">
                <a:solidFill>
                  <a:srgbClr val="002060"/>
                </a:solidFill>
              </a:rPr>
              <a:t>Kaun</a:t>
            </a:r>
            <a:r>
              <a:rPr lang="hr-HR" sz="5600" dirty="0">
                <a:solidFill>
                  <a:srgbClr val="002060"/>
                </a:solidFill>
              </a:rPr>
              <a:t>as University </a:t>
            </a:r>
            <a:r>
              <a:rPr lang="hr-HR" sz="5600" dirty="0" err="1">
                <a:solidFill>
                  <a:srgbClr val="002060"/>
                </a:solidFill>
              </a:rPr>
              <a:t>of</a:t>
            </a:r>
            <a:r>
              <a:rPr lang="hr-HR" sz="5600" dirty="0">
                <a:solidFill>
                  <a:srgbClr val="002060"/>
                </a:solidFill>
              </a:rPr>
              <a:t> </a:t>
            </a:r>
            <a:r>
              <a:rPr lang="hr-HR" sz="5600" dirty="0" err="1">
                <a:solidFill>
                  <a:srgbClr val="002060"/>
                </a:solidFill>
              </a:rPr>
              <a:t>tehnology</a:t>
            </a:r>
            <a:r>
              <a:rPr lang="en-US" sz="5600" dirty="0">
                <a:solidFill>
                  <a:srgbClr val="002060"/>
                </a:solidFill>
              </a:rPr>
              <a:t> (Lithuania)</a:t>
            </a:r>
          </a:p>
          <a:p>
            <a:endParaRPr lang="en-US" sz="5600" dirty="0">
              <a:solidFill>
                <a:srgbClr val="002060"/>
              </a:solidFill>
            </a:endParaRPr>
          </a:p>
          <a:p>
            <a:endParaRPr lang="hr-HR" sz="2200" dirty="0">
              <a:solidFill>
                <a:srgbClr val="002060"/>
              </a:solidFill>
            </a:endParaRPr>
          </a:p>
        </p:txBody>
      </p:sp>
      <p:pic>
        <p:nvPicPr>
          <p:cNvPr id="6" name="Picture 4">
            <a:extLst>
              <a:ext uri="{FF2B5EF4-FFF2-40B4-BE49-F238E27FC236}">
                <a16:creationId xmlns:a16="http://schemas.microsoft.com/office/drawing/2014/main" id="{E881E2C3-4631-47AE-8F69-4923C046A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2308" y="294052"/>
            <a:ext cx="5908871" cy="1341983"/>
          </a:xfrm>
          <a:prstGeom prst="rect">
            <a:avLst/>
          </a:prstGeom>
        </p:spPr>
      </p:pic>
      <p:sp>
        <p:nvSpPr>
          <p:cNvPr id="2" name="Pravokotnik 1">
            <a:extLst>
              <a:ext uri="{FF2B5EF4-FFF2-40B4-BE49-F238E27FC236}">
                <a16:creationId xmlns:a16="http://schemas.microsoft.com/office/drawing/2014/main" id="{834DF79D-188A-4C9A-87D4-72A423D792A2}"/>
              </a:ext>
            </a:extLst>
          </p:cNvPr>
          <p:cNvSpPr/>
          <p:nvPr/>
        </p:nvSpPr>
        <p:spPr>
          <a:xfrm>
            <a:off x="552423" y="5676360"/>
            <a:ext cx="10887740" cy="523220"/>
          </a:xfrm>
          <a:prstGeom prst="rect">
            <a:avLst/>
          </a:prstGeom>
        </p:spPr>
        <p:txBody>
          <a:bodyPr wrap="square">
            <a:spAutoFit/>
          </a:bodyPr>
          <a:lstStyle/>
          <a:p>
            <a:pPr algn="just"/>
            <a:r>
              <a:rPr lang="sl-SI" sz="1400" b="1" dirty="0">
                <a:solidFill>
                  <a:srgbClr val="002060"/>
                </a:solidFill>
                <a:ea typeface="Calibri" panose="020F0502020204030204" pitchFamily="34" charset="0"/>
              </a:rPr>
              <a:t>The European </a:t>
            </a:r>
            <a:r>
              <a:rPr lang="sl-SI" sz="1400" b="1" dirty="0" err="1">
                <a:solidFill>
                  <a:srgbClr val="002060"/>
                </a:solidFill>
                <a:ea typeface="Calibri" panose="020F0502020204030204" pitchFamily="34" charset="0"/>
              </a:rPr>
              <a:t>Commission</a:t>
            </a:r>
            <a:r>
              <a:rPr lang="sl-SI" sz="1400" b="1" dirty="0">
                <a:solidFill>
                  <a:srgbClr val="002060"/>
                </a:solidFill>
                <a:ea typeface="Calibri" panose="020F0502020204030204" pitchFamily="34" charset="0"/>
              </a:rPr>
              <a:t> </a:t>
            </a:r>
            <a:r>
              <a:rPr lang="sl-SI" sz="1400" b="1" dirty="0" err="1">
                <a:solidFill>
                  <a:srgbClr val="002060"/>
                </a:solidFill>
                <a:ea typeface="Calibri" panose="020F0502020204030204" pitchFamily="34" charset="0"/>
              </a:rPr>
              <a:t>support</a:t>
            </a:r>
            <a:r>
              <a:rPr lang="sl-SI" sz="1400" b="1" dirty="0">
                <a:solidFill>
                  <a:srgbClr val="002060"/>
                </a:solidFill>
                <a:ea typeface="Calibri" panose="020F0502020204030204" pitchFamily="34" charset="0"/>
              </a:rPr>
              <a:t> for the </a:t>
            </a:r>
            <a:r>
              <a:rPr lang="sl-SI" sz="1400" b="1" dirty="0" err="1">
                <a:solidFill>
                  <a:srgbClr val="002060"/>
                </a:solidFill>
                <a:ea typeface="Calibri" panose="020F0502020204030204" pitchFamily="34" charset="0"/>
              </a:rPr>
              <a:t>production</a:t>
            </a:r>
            <a:r>
              <a:rPr lang="sl-SI" sz="1400" b="1" dirty="0">
                <a:solidFill>
                  <a:srgbClr val="002060"/>
                </a:solidFill>
                <a:ea typeface="Calibri" panose="020F0502020204030204" pitchFamily="34" charset="0"/>
              </a:rPr>
              <a:t> </a:t>
            </a:r>
            <a:r>
              <a:rPr lang="sl-SI" sz="1400" b="1" dirty="0" err="1">
                <a:solidFill>
                  <a:srgbClr val="002060"/>
                </a:solidFill>
                <a:ea typeface="Calibri" panose="020F0502020204030204" pitchFamily="34" charset="0"/>
              </a:rPr>
              <a:t>of</a:t>
            </a:r>
            <a:r>
              <a:rPr lang="sl-SI" sz="1400" b="1" dirty="0">
                <a:solidFill>
                  <a:srgbClr val="002060"/>
                </a:solidFill>
                <a:ea typeface="Calibri" panose="020F0502020204030204" pitchFamily="34" charset="0"/>
              </a:rPr>
              <a:t> </a:t>
            </a:r>
            <a:r>
              <a:rPr lang="sl-SI" sz="1400" b="1" dirty="0" err="1">
                <a:solidFill>
                  <a:srgbClr val="002060"/>
                </a:solidFill>
                <a:ea typeface="Calibri" panose="020F0502020204030204" pitchFamily="34" charset="0"/>
              </a:rPr>
              <a:t>this</a:t>
            </a:r>
            <a:r>
              <a:rPr lang="sl-SI" sz="1400" b="1" dirty="0">
                <a:solidFill>
                  <a:srgbClr val="002060"/>
                </a:solidFill>
                <a:ea typeface="Calibri" panose="020F0502020204030204" pitchFamily="34" charset="0"/>
              </a:rPr>
              <a:t> </a:t>
            </a:r>
            <a:r>
              <a:rPr lang="sl-SI" sz="1400" b="1" dirty="0" err="1">
                <a:solidFill>
                  <a:srgbClr val="002060"/>
                </a:solidFill>
                <a:ea typeface="Calibri" panose="020F0502020204030204" pitchFamily="34" charset="0"/>
              </a:rPr>
              <a:t>project</a:t>
            </a:r>
            <a:r>
              <a:rPr lang="sl-SI" sz="1400" b="1" dirty="0">
                <a:solidFill>
                  <a:srgbClr val="002060"/>
                </a:solidFill>
                <a:ea typeface="Calibri" panose="020F0502020204030204" pitchFamily="34" charset="0"/>
              </a:rPr>
              <a:t> </a:t>
            </a:r>
            <a:r>
              <a:rPr lang="sl-SI" sz="1400" b="1" dirty="0" err="1">
                <a:solidFill>
                  <a:srgbClr val="002060"/>
                </a:solidFill>
                <a:ea typeface="Calibri" panose="020F0502020204030204" pitchFamily="34" charset="0"/>
              </a:rPr>
              <a:t>does</a:t>
            </a:r>
            <a:r>
              <a:rPr lang="sl-SI" sz="1400" b="1" dirty="0">
                <a:solidFill>
                  <a:srgbClr val="002060"/>
                </a:solidFill>
                <a:ea typeface="Calibri" panose="020F0502020204030204" pitchFamily="34" charset="0"/>
              </a:rPr>
              <a:t> not </a:t>
            </a:r>
            <a:r>
              <a:rPr lang="sl-SI" sz="1400" b="1" dirty="0" err="1">
                <a:solidFill>
                  <a:srgbClr val="002060"/>
                </a:solidFill>
                <a:ea typeface="Calibri" panose="020F0502020204030204" pitchFamily="34" charset="0"/>
              </a:rPr>
              <a:t>constitute</a:t>
            </a:r>
            <a:r>
              <a:rPr lang="sl-SI" sz="1400" b="1" dirty="0">
                <a:solidFill>
                  <a:srgbClr val="002060"/>
                </a:solidFill>
                <a:ea typeface="Calibri" panose="020F0502020204030204" pitchFamily="34" charset="0"/>
              </a:rPr>
              <a:t> </a:t>
            </a:r>
            <a:r>
              <a:rPr lang="sl-SI" sz="1400" b="1" dirty="0" err="1">
                <a:solidFill>
                  <a:srgbClr val="002060"/>
                </a:solidFill>
                <a:ea typeface="Calibri" panose="020F0502020204030204" pitchFamily="34" charset="0"/>
              </a:rPr>
              <a:t>an</a:t>
            </a:r>
            <a:r>
              <a:rPr lang="sl-SI" sz="1400" b="1" dirty="0">
                <a:solidFill>
                  <a:srgbClr val="002060"/>
                </a:solidFill>
                <a:ea typeface="Calibri" panose="020F0502020204030204" pitchFamily="34" charset="0"/>
              </a:rPr>
              <a:t> </a:t>
            </a:r>
            <a:r>
              <a:rPr lang="sl-SI" sz="1400" b="1" dirty="0" err="1">
                <a:solidFill>
                  <a:srgbClr val="002060"/>
                </a:solidFill>
                <a:ea typeface="Calibri" panose="020F0502020204030204" pitchFamily="34" charset="0"/>
              </a:rPr>
              <a:t>endorsement</a:t>
            </a:r>
            <a:r>
              <a:rPr lang="sl-SI" sz="1400" b="1" dirty="0">
                <a:solidFill>
                  <a:srgbClr val="002060"/>
                </a:solidFill>
                <a:ea typeface="Calibri" panose="020F0502020204030204" pitchFamily="34" charset="0"/>
              </a:rPr>
              <a:t> </a:t>
            </a:r>
            <a:r>
              <a:rPr lang="sl-SI" sz="1400" b="1" dirty="0" err="1">
                <a:solidFill>
                  <a:srgbClr val="002060"/>
                </a:solidFill>
                <a:ea typeface="Calibri" panose="020F0502020204030204" pitchFamily="34" charset="0"/>
              </a:rPr>
              <a:t>of</a:t>
            </a:r>
            <a:r>
              <a:rPr lang="sl-SI" sz="1400" b="1" dirty="0">
                <a:solidFill>
                  <a:srgbClr val="002060"/>
                </a:solidFill>
                <a:ea typeface="Calibri" panose="020F0502020204030204" pitchFamily="34" charset="0"/>
              </a:rPr>
              <a:t> the </a:t>
            </a:r>
            <a:r>
              <a:rPr lang="sl-SI" sz="1400" b="1" dirty="0" err="1">
                <a:solidFill>
                  <a:srgbClr val="002060"/>
                </a:solidFill>
                <a:ea typeface="Calibri" panose="020F0502020204030204" pitchFamily="34" charset="0"/>
              </a:rPr>
              <a:t>contents</a:t>
            </a:r>
            <a:r>
              <a:rPr lang="sl-SI" sz="1400" b="1" dirty="0">
                <a:solidFill>
                  <a:srgbClr val="002060"/>
                </a:solidFill>
                <a:ea typeface="Calibri" panose="020F0502020204030204" pitchFamily="34" charset="0"/>
              </a:rPr>
              <a:t> </a:t>
            </a:r>
            <a:r>
              <a:rPr lang="sl-SI" sz="1400" b="1" dirty="0" err="1">
                <a:solidFill>
                  <a:srgbClr val="002060"/>
                </a:solidFill>
                <a:ea typeface="Calibri" panose="020F0502020204030204" pitchFamily="34" charset="0"/>
              </a:rPr>
              <a:t>which</a:t>
            </a:r>
            <a:r>
              <a:rPr lang="sl-SI" sz="1400" b="1" dirty="0">
                <a:solidFill>
                  <a:srgbClr val="002060"/>
                </a:solidFill>
                <a:ea typeface="Calibri" panose="020F0502020204030204" pitchFamily="34" charset="0"/>
              </a:rPr>
              <a:t> </a:t>
            </a:r>
            <a:r>
              <a:rPr lang="sl-SI" sz="1400" b="1" dirty="0" err="1">
                <a:solidFill>
                  <a:srgbClr val="002060"/>
                </a:solidFill>
                <a:ea typeface="Calibri" panose="020F0502020204030204" pitchFamily="34" charset="0"/>
              </a:rPr>
              <a:t>reflects</a:t>
            </a:r>
            <a:r>
              <a:rPr lang="sl-SI" sz="1400" b="1" dirty="0">
                <a:solidFill>
                  <a:srgbClr val="002060"/>
                </a:solidFill>
                <a:ea typeface="Calibri" panose="020F0502020204030204" pitchFamily="34" charset="0"/>
              </a:rPr>
              <a:t> the </a:t>
            </a:r>
            <a:r>
              <a:rPr lang="sl-SI" sz="1400" b="1" dirty="0" err="1">
                <a:solidFill>
                  <a:srgbClr val="002060"/>
                </a:solidFill>
                <a:ea typeface="Calibri" panose="020F0502020204030204" pitchFamily="34" charset="0"/>
              </a:rPr>
              <a:t>views</a:t>
            </a:r>
            <a:r>
              <a:rPr lang="sl-SI" sz="1400" b="1" dirty="0">
                <a:solidFill>
                  <a:srgbClr val="002060"/>
                </a:solidFill>
                <a:ea typeface="Calibri" panose="020F0502020204030204" pitchFamily="34" charset="0"/>
              </a:rPr>
              <a:t> </a:t>
            </a:r>
            <a:r>
              <a:rPr lang="sl-SI" sz="1400" b="1" dirty="0" err="1">
                <a:solidFill>
                  <a:srgbClr val="002060"/>
                </a:solidFill>
                <a:ea typeface="Calibri" panose="020F0502020204030204" pitchFamily="34" charset="0"/>
              </a:rPr>
              <a:t>only</a:t>
            </a:r>
            <a:r>
              <a:rPr lang="sl-SI" sz="1400" b="1" dirty="0">
                <a:solidFill>
                  <a:srgbClr val="002060"/>
                </a:solidFill>
                <a:ea typeface="Calibri" panose="020F0502020204030204" pitchFamily="34" charset="0"/>
              </a:rPr>
              <a:t> </a:t>
            </a:r>
            <a:r>
              <a:rPr lang="sl-SI" sz="1400" b="1" dirty="0" err="1">
                <a:solidFill>
                  <a:srgbClr val="002060"/>
                </a:solidFill>
                <a:ea typeface="Calibri" panose="020F0502020204030204" pitchFamily="34" charset="0"/>
              </a:rPr>
              <a:t>of</a:t>
            </a:r>
            <a:r>
              <a:rPr lang="sl-SI" sz="1400" b="1" dirty="0">
                <a:solidFill>
                  <a:srgbClr val="002060"/>
                </a:solidFill>
                <a:ea typeface="Calibri" panose="020F0502020204030204" pitchFamily="34" charset="0"/>
              </a:rPr>
              <a:t> the </a:t>
            </a:r>
            <a:r>
              <a:rPr lang="sl-SI" sz="1400" b="1" dirty="0" err="1">
                <a:solidFill>
                  <a:srgbClr val="002060"/>
                </a:solidFill>
                <a:ea typeface="Calibri" panose="020F0502020204030204" pitchFamily="34" charset="0"/>
              </a:rPr>
              <a:t>authors</a:t>
            </a:r>
            <a:r>
              <a:rPr lang="sl-SI" sz="1400" b="1" dirty="0">
                <a:solidFill>
                  <a:srgbClr val="002060"/>
                </a:solidFill>
                <a:ea typeface="Calibri" panose="020F0502020204030204" pitchFamily="34" charset="0"/>
              </a:rPr>
              <a:t>, and the </a:t>
            </a:r>
            <a:r>
              <a:rPr lang="sl-SI" sz="1400" b="1" dirty="0" err="1">
                <a:solidFill>
                  <a:srgbClr val="002060"/>
                </a:solidFill>
                <a:ea typeface="Calibri" panose="020F0502020204030204" pitchFamily="34" charset="0"/>
              </a:rPr>
              <a:t>Commission</a:t>
            </a:r>
            <a:r>
              <a:rPr lang="sl-SI" sz="1400" b="1" dirty="0">
                <a:solidFill>
                  <a:srgbClr val="002060"/>
                </a:solidFill>
                <a:ea typeface="Calibri" panose="020F0502020204030204" pitchFamily="34" charset="0"/>
              </a:rPr>
              <a:t> </a:t>
            </a:r>
            <a:r>
              <a:rPr lang="sl-SI" sz="1400" b="1" dirty="0" err="1">
                <a:solidFill>
                  <a:srgbClr val="002060"/>
                </a:solidFill>
                <a:ea typeface="Calibri" panose="020F0502020204030204" pitchFamily="34" charset="0"/>
              </a:rPr>
              <a:t>cannot</a:t>
            </a:r>
            <a:r>
              <a:rPr lang="sl-SI" sz="1400" b="1" dirty="0">
                <a:solidFill>
                  <a:srgbClr val="002060"/>
                </a:solidFill>
                <a:ea typeface="Calibri" panose="020F0502020204030204" pitchFamily="34" charset="0"/>
              </a:rPr>
              <a:t> be </a:t>
            </a:r>
            <a:r>
              <a:rPr lang="sl-SI" sz="1400" b="1" dirty="0" err="1">
                <a:solidFill>
                  <a:srgbClr val="002060"/>
                </a:solidFill>
                <a:ea typeface="Calibri" panose="020F0502020204030204" pitchFamily="34" charset="0"/>
              </a:rPr>
              <a:t>held</a:t>
            </a:r>
            <a:r>
              <a:rPr lang="sl-SI" sz="1400" b="1" dirty="0">
                <a:solidFill>
                  <a:srgbClr val="002060"/>
                </a:solidFill>
                <a:ea typeface="Calibri" panose="020F0502020204030204" pitchFamily="34" charset="0"/>
              </a:rPr>
              <a:t> </a:t>
            </a:r>
            <a:r>
              <a:rPr lang="sl-SI" sz="1400" b="1" dirty="0" err="1">
                <a:solidFill>
                  <a:srgbClr val="002060"/>
                </a:solidFill>
                <a:ea typeface="Calibri" panose="020F0502020204030204" pitchFamily="34" charset="0"/>
              </a:rPr>
              <a:t>responsi­ble</a:t>
            </a:r>
            <a:r>
              <a:rPr lang="sl-SI" sz="1400" b="1" dirty="0">
                <a:solidFill>
                  <a:srgbClr val="002060"/>
                </a:solidFill>
                <a:ea typeface="Calibri" panose="020F0502020204030204" pitchFamily="34" charset="0"/>
              </a:rPr>
              <a:t> for </a:t>
            </a:r>
            <a:r>
              <a:rPr lang="sl-SI" sz="1400" b="1" dirty="0" err="1">
                <a:solidFill>
                  <a:srgbClr val="002060"/>
                </a:solidFill>
                <a:ea typeface="Calibri" panose="020F0502020204030204" pitchFamily="34" charset="0"/>
              </a:rPr>
              <a:t>any</a:t>
            </a:r>
            <a:r>
              <a:rPr lang="sl-SI" sz="1400" b="1" dirty="0">
                <a:solidFill>
                  <a:srgbClr val="002060"/>
                </a:solidFill>
                <a:ea typeface="Calibri" panose="020F0502020204030204" pitchFamily="34" charset="0"/>
              </a:rPr>
              <a:t> </a:t>
            </a:r>
            <a:r>
              <a:rPr lang="sl-SI" sz="1400" b="1" dirty="0" err="1">
                <a:solidFill>
                  <a:srgbClr val="002060"/>
                </a:solidFill>
                <a:ea typeface="Calibri" panose="020F0502020204030204" pitchFamily="34" charset="0"/>
              </a:rPr>
              <a:t>use</a:t>
            </a:r>
            <a:r>
              <a:rPr lang="sl-SI" sz="1400" b="1" dirty="0">
                <a:solidFill>
                  <a:srgbClr val="002060"/>
                </a:solidFill>
                <a:ea typeface="Calibri" panose="020F0502020204030204" pitchFamily="34" charset="0"/>
              </a:rPr>
              <a:t> </a:t>
            </a:r>
            <a:r>
              <a:rPr lang="sl-SI" sz="1400" b="1" dirty="0" err="1">
                <a:solidFill>
                  <a:srgbClr val="002060"/>
                </a:solidFill>
                <a:ea typeface="Calibri" panose="020F0502020204030204" pitchFamily="34" charset="0"/>
              </a:rPr>
              <a:t>which</a:t>
            </a:r>
            <a:r>
              <a:rPr lang="sl-SI" sz="1400" b="1" dirty="0">
                <a:solidFill>
                  <a:srgbClr val="002060"/>
                </a:solidFill>
                <a:ea typeface="Calibri" panose="020F0502020204030204" pitchFamily="34" charset="0"/>
              </a:rPr>
              <a:t> </a:t>
            </a:r>
            <a:r>
              <a:rPr lang="sl-SI" sz="1400" b="1" dirty="0" err="1">
                <a:solidFill>
                  <a:srgbClr val="002060"/>
                </a:solidFill>
                <a:ea typeface="Calibri" panose="020F0502020204030204" pitchFamily="34" charset="0"/>
              </a:rPr>
              <a:t>may</a:t>
            </a:r>
            <a:r>
              <a:rPr lang="sl-SI" sz="1400" b="1" dirty="0">
                <a:solidFill>
                  <a:srgbClr val="002060"/>
                </a:solidFill>
                <a:ea typeface="Calibri" panose="020F0502020204030204" pitchFamily="34" charset="0"/>
              </a:rPr>
              <a:t> be </a:t>
            </a:r>
            <a:r>
              <a:rPr lang="sl-SI" sz="1400" b="1" dirty="0" err="1">
                <a:solidFill>
                  <a:srgbClr val="002060"/>
                </a:solidFill>
                <a:ea typeface="Calibri" panose="020F0502020204030204" pitchFamily="34" charset="0"/>
              </a:rPr>
              <a:t>made</a:t>
            </a:r>
            <a:r>
              <a:rPr lang="sl-SI" sz="1400" b="1" dirty="0">
                <a:solidFill>
                  <a:srgbClr val="002060"/>
                </a:solidFill>
                <a:ea typeface="Calibri" panose="020F0502020204030204" pitchFamily="34" charset="0"/>
              </a:rPr>
              <a:t> </a:t>
            </a:r>
            <a:r>
              <a:rPr lang="sl-SI" sz="1400" b="1" dirty="0" err="1">
                <a:solidFill>
                  <a:srgbClr val="002060"/>
                </a:solidFill>
                <a:ea typeface="Calibri" panose="020F0502020204030204" pitchFamily="34" charset="0"/>
              </a:rPr>
              <a:t>of</a:t>
            </a:r>
            <a:r>
              <a:rPr lang="sl-SI" sz="1400" b="1" dirty="0">
                <a:solidFill>
                  <a:srgbClr val="002060"/>
                </a:solidFill>
                <a:ea typeface="Calibri" panose="020F0502020204030204" pitchFamily="34" charset="0"/>
              </a:rPr>
              <a:t> the </a:t>
            </a:r>
            <a:r>
              <a:rPr lang="sl-SI" sz="1400" b="1" dirty="0" err="1">
                <a:solidFill>
                  <a:srgbClr val="002060"/>
                </a:solidFill>
                <a:ea typeface="Calibri" panose="020F0502020204030204" pitchFamily="34" charset="0"/>
              </a:rPr>
              <a:t>information</a:t>
            </a:r>
            <a:r>
              <a:rPr lang="sl-SI" sz="1400" b="1" dirty="0">
                <a:solidFill>
                  <a:srgbClr val="002060"/>
                </a:solidFill>
                <a:ea typeface="Calibri" panose="020F0502020204030204" pitchFamily="34" charset="0"/>
              </a:rPr>
              <a:t> </a:t>
            </a:r>
            <a:r>
              <a:rPr lang="sl-SI" sz="1400" b="1" dirty="0" err="1">
                <a:solidFill>
                  <a:srgbClr val="002060"/>
                </a:solidFill>
                <a:ea typeface="Calibri" panose="020F0502020204030204" pitchFamily="34" charset="0"/>
              </a:rPr>
              <a:t>contained</a:t>
            </a:r>
            <a:r>
              <a:rPr lang="sl-SI" sz="1400" b="1" dirty="0">
                <a:solidFill>
                  <a:srgbClr val="002060"/>
                </a:solidFill>
                <a:ea typeface="Calibri" panose="020F0502020204030204" pitchFamily="34" charset="0"/>
              </a:rPr>
              <a:t> </a:t>
            </a:r>
            <a:r>
              <a:rPr lang="sl-SI" sz="1400" b="1" dirty="0" err="1">
                <a:solidFill>
                  <a:srgbClr val="002060"/>
                </a:solidFill>
                <a:ea typeface="Calibri" panose="020F0502020204030204" pitchFamily="34" charset="0"/>
              </a:rPr>
              <a:t>therein</a:t>
            </a:r>
            <a:r>
              <a:rPr lang="sl-SI" sz="1400" b="1" dirty="0">
                <a:solidFill>
                  <a:srgbClr val="002060"/>
                </a:solidFill>
                <a:ea typeface="Calibri" panose="020F0502020204030204" pitchFamily="34" charset="0"/>
              </a:rPr>
              <a:t>.</a:t>
            </a:r>
            <a:endParaRPr lang="sl-SI" sz="1400" b="1" dirty="0">
              <a:solidFill>
                <a:srgbClr val="002060"/>
              </a:solidFill>
              <a:effectLst/>
              <a:ea typeface="Calibri" panose="020F0502020204030204" pitchFamily="34" charset="0"/>
            </a:endParaRPr>
          </a:p>
        </p:txBody>
      </p:sp>
      <p:pic>
        <p:nvPicPr>
          <p:cNvPr id="2050" name="Picture 2" descr="https://lh3.googleusercontent.com/-h-AahEHX3fNxyektk6XzdQ8sE9i3iXzerYvGQDyvK_IpTinHYQH5KD2K5Y3NVdl9zcshfdfVNOqgzr8q7SpCWLJZ6DODgjJd1ivWSt2dM6z0Q5mzpoLqfwGIKSyBuPSBYY50jtlv-h6koL5lQjC0yE3E8kMrrv3Ra8m-oUa_of6N3RJzBmqa_abnadaoqfSo-utUzidl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693" y="300625"/>
            <a:ext cx="3581323" cy="1335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335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1042761"/>
          </a:xfrm>
        </p:spPr>
        <p:txBody>
          <a:bodyPr/>
          <a:lstStyle/>
          <a:p>
            <a:r>
              <a:rPr lang="it-IT" b="1" dirty="0"/>
              <a:t>Objectives</a:t>
            </a:r>
            <a:endParaRPr lang="sl-SI" b="1" dirty="0"/>
          </a:p>
        </p:txBody>
      </p:sp>
      <p:sp>
        <p:nvSpPr>
          <p:cNvPr id="3" name="CasellaDiTesto 2">
            <a:extLst>
              <a:ext uri="{FF2B5EF4-FFF2-40B4-BE49-F238E27FC236}">
                <a16:creationId xmlns:a16="http://schemas.microsoft.com/office/drawing/2014/main" id="{F86B7AC6-C9A8-D7F8-1E01-C5246718CEEF}"/>
              </a:ext>
            </a:extLst>
          </p:cNvPr>
          <p:cNvSpPr txBox="1"/>
          <p:nvPr/>
        </p:nvSpPr>
        <p:spPr>
          <a:xfrm>
            <a:off x="936171" y="1538514"/>
            <a:ext cx="10515600" cy="4832092"/>
          </a:xfrm>
          <a:prstGeom prst="rect">
            <a:avLst/>
          </a:prstGeom>
          <a:noFill/>
        </p:spPr>
        <p:txBody>
          <a:bodyPr wrap="square" rtlCol="0">
            <a:spAutoFit/>
          </a:bodyPr>
          <a:lstStyle/>
          <a:p>
            <a:pPr>
              <a:spcBef>
                <a:spcPts val="300"/>
              </a:spcBef>
              <a:spcAft>
                <a:spcPts val="300"/>
              </a:spcAft>
            </a:pPr>
            <a:r>
              <a:rPr lang="en-US" sz="2400" dirty="0"/>
              <a:t>WE-COLLAB addresses challenges that </a:t>
            </a:r>
            <a:r>
              <a:rPr lang="en-US" sz="2400" dirty="0" err="1"/>
              <a:t>characterise</a:t>
            </a:r>
            <a:r>
              <a:rPr lang="en-US" sz="2400" dirty="0"/>
              <a:t> poorly designed online courses, such as ‘Zoom fatigue’, higher levels of distractibility and information overload.</a:t>
            </a:r>
          </a:p>
          <a:p>
            <a:pPr>
              <a:spcBef>
                <a:spcPts val="300"/>
              </a:spcBef>
              <a:spcAft>
                <a:spcPts val="300"/>
              </a:spcAft>
            </a:pPr>
            <a:r>
              <a:rPr lang="en-US" sz="2400" dirty="0"/>
              <a:t>These slides present the </a:t>
            </a:r>
            <a:r>
              <a:rPr lang="en-US" sz="2400" i="1" dirty="0"/>
              <a:t>Student Feedback App</a:t>
            </a:r>
            <a:r>
              <a:rPr lang="en-US" sz="2400" dirty="0"/>
              <a:t>, which is part of the first result (PR1) of the </a:t>
            </a:r>
            <a:r>
              <a:rPr lang="en-US" sz="2400" i="1" dirty="0"/>
              <a:t>Erasmus+ WE-COLLAB</a:t>
            </a:r>
            <a:r>
              <a:rPr lang="en-US" sz="2400" dirty="0"/>
              <a:t> project.</a:t>
            </a:r>
          </a:p>
          <a:p>
            <a:pPr>
              <a:spcBef>
                <a:spcPts val="300"/>
              </a:spcBef>
              <a:spcAft>
                <a:spcPts val="300"/>
              </a:spcAft>
            </a:pPr>
            <a:r>
              <a:rPr lang="en-US" sz="2400" dirty="0"/>
              <a:t>We had planned the development of an interactive mobile app for providing voluntary, real-time feedback to the teacher during online lectures, with the mediation of an extension of the </a:t>
            </a:r>
            <a:r>
              <a:rPr lang="en-US" sz="2400" i="1" dirty="0"/>
              <a:t>CommonSpaces</a:t>
            </a:r>
            <a:r>
              <a:rPr lang="en-US" sz="2400" dirty="0"/>
              <a:t> platform.</a:t>
            </a:r>
          </a:p>
          <a:p>
            <a:pPr>
              <a:spcBef>
                <a:spcPts val="300"/>
              </a:spcBef>
              <a:spcAft>
                <a:spcPts val="300"/>
              </a:spcAft>
            </a:pPr>
            <a:r>
              <a:rPr lang="en-US" sz="2400" dirty="0"/>
              <a:t>Its use should be especially useful where/when it won’t be possible to perform monitoring based on the neurophysiological sensors addressed by PR4 and PR5.</a:t>
            </a:r>
          </a:p>
          <a:p>
            <a:pPr>
              <a:spcBef>
                <a:spcPts val="300"/>
              </a:spcBef>
              <a:spcAft>
                <a:spcPts val="300"/>
              </a:spcAft>
            </a:pPr>
            <a:r>
              <a:rPr lang="en-US" sz="2400" dirty="0"/>
              <a:t>It will be more interesting and innovative in parallel to sensors’ experimentation: will allow to do, off-line, a fine grained comparison of emotional and cognitive states as drawn from automated analysis of data and from subjective statements.</a:t>
            </a:r>
            <a:endParaRPr lang="it-IT" sz="2400" dirty="0"/>
          </a:p>
        </p:txBody>
      </p:sp>
    </p:spTree>
    <p:extLst>
      <p:ext uri="{BB962C8B-B14F-4D97-AF65-F5344CB8AC3E}">
        <p14:creationId xmlns:p14="http://schemas.microsoft.com/office/powerpoint/2010/main" val="236479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1042761"/>
          </a:xfrm>
        </p:spPr>
        <p:txBody>
          <a:bodyPr/>
          <a:lstStyle/>
          <a:p>
            <a:r>
              <a:rPr lang="it-IT" b="1" dirty="0" err="1"/>
              <a:t>Methodology</a:t>
            </a:r>
            <a:endParaRPr lang="sl-SI" b="1" dirty="0"/>
          </a:p>
        </p:txBody>
      </p:sp>
      <p:sp>
        <p:nvSpPr>
          <p:cNvPr id="3" name="CasellaDiTesto 2">
            <a:extLst>
              <a:ext uri="{FF2B5EF4-FFF2-40B4-BE49-F238E27FC236}">
                <a16:creationId xmlns:a16="http://schemas.microsoft.com/office/drawing/2014/main" id="{F86B7AC6-C9A8-D7F8-1E01-C5246718CEEF}"/>
              </a:ext>
            </a:extLst>
          </p:cNvPr>
          <p:cNvSpPr txBox="1"/>
          <p:nvPr/>
        </p:nvSpPr>
        <p:spPr>
          <a:xfrm>
            <a:off x="936171" y="1538514"/>
            <a:ext cx="10515600" cy="4308872"/>
          </a:xfrm>
          <a:prstGeom prst="rect">
            <a:avLst/>
          </a:prstGeom>
          <a:noFill/>
        </p:spPr>
        <p:txBody>
          <a:bodyPr wrap="square" rtlCol="0">
            <a:spAutoFit/>
          </a:bodyPr>
          <a:lstStyle/>
          <a:p>
            <a:pPr>
              <a:spcBef>
                <a:spcPts val="300"/>
              </a:spcBef>
              <a:spcAft>
                <a:spcPts val="300"/>
              </a:spcAft>
            </a:pPr>
            <a:r>
              <a:rPr lang="en-US" sz="2400" dirty="0"/>
              <a:t>Besides visualizing the students’ reactions in an </a:t>
            </a:r>
            <a:r>
              <a:rPr lang="en-US" sz="2400" i="1" dirty="0"/>
              <a:t>Event Dashboard</a:t>
            </a:r>
            <a:r>
              <a:rPr lang="en-US" sz="2400" dirty="0"/>
              <a:t>, the web platform forwards </a:t>
            </a:r>
            <a:r>
              <a:rPr lang="en-US" sz="2400" i="1" dirty="0"/>
              <a:t>xAPI statements </a:t>
            </a:r>
            <a:r>
              <a:rPr lang="en-US" sz="2400" dirty="0"/>
              <a:t>to a </a:t>
            </a:r>
            <a:r>
              <a:rPr lang="en-US" sz="2400" i="1" dirty="0"/>
              <a:t>Learning Record Store </a:t>
            </a:r>
            <a:r>
              <a:rPr lang="en-US" sz="2400" dirty="0"/>
              <a:t>(LRS).</a:t>
            </a:r>
          </a:p>
          <a:p>
            <a:pPr>
              <a:spcBef>
                <a:spcPts val="300"/>
              </a:spcBef>
              <a:spcAft>
                <a:spcPts val="300"/>
              </a:spcAft>
            </a:pPr>
            <a:r>
              <a:rPr lang="en-US" sz="2400" dirty="0"/>
              <a:t>Ideally, the “vocabulary” of said statements should be consistent with the classification of the emotional and cognitive states to be identified by studies in PR4 and PR5, precisely for the purpose of enabling some comparison and integration of the data collected from different sources. Since those studies require some time to be completed, we had to anticipate something, based on common sense and on the review of other applications, including videoconference tools.</a:t>
            </a:r>
          </a:p>
          <a:p>
            <a:pPr>
              <a:spcBef>
                <a:spcPts val="300"/>
              </a:spcBef>
              <a:spcAft>
                <a:spcPts val="300"/>
              </a:spcAft>
            </a:pPr>
            <a:r>
              <a:rPr lang="en-US" sz="2400" dirty="0"/>
              <a:t>Currently, we use only one xAPI </a:t>
            </a:r>
            <a:r>
              <a:rPr lang="en-US" sz="2400" i="1" dirty="0"/>
              <a:t>activity</a:t>
            </a:r>
            <a:r>
              <a:rPr lang="en-US" sz="2400" dirty="0"/>
              <a:t> type, </a:t>
            </a:r>
            <a:r>
              <a:rPr lang="en-US" sz="2400" i="1" dirty="0"/>
              <a:t>Event</a:t>
            </a:r>
            <a:r>
              <a:rPr lang="en-US" sz="2400" dirty="0"/>
              <a:t>, one xAPI </a:t>
            </a:r>
            <a:r>
              <a:rPr lang="en-US" sz="2400" i="1" dirty="0"/>
              <a:t>verb</a:t>
            </a:r>
            <a:r>
              <a:rPr lang="en-US" sz="2400" dirty="0"/>
              <a:t>, </a:t>
            </a:r>
            <a:r>
              <a:rPr lang="en-US" sz="2400" i="1" dirty="0"/>
              <a:t>Comment</a:t>
            </a:r>
            <a:r>
              <a:rPr lang="en-US" sz="2400" dirty="0"/>
              <a:t>, and a slot of the </a:t>
            </a:r>
            <a:r>
              <a:rPr lang="en-US" sz="2400" i="1" dirty="0"/>
              <a:t>result</a:t>
            </a:r>
            <a:r>
              <a:rPr lang="en-US" sz="2400" dirty="0"/>
              <a:t> element of the xAPI statement to report the specific kind of synchronous reaction to the lecture, more generally to the event.</a:t>
            </a:r>
          </a:p>
        </p:txBody>
      </p:sp>
    </p:spTree>
    <p:extLst>
      <p:ext uri="{BB962C8B-B14F-4D97-AF65-F5344CB8AC3E}">
        <p14:creationId xmlns:p14="http://schemas.microsoft.com/office/powerpoint/2010/main" val="2586631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1042761"/>
          </a:xfrm>
        </p:spPr>
        <p:txBody>
          <a:bodyPr/>
          <a:lstStyle/>
          <a:p>
            <a:r>
              <a:rPr lang="it-IT" b="1" dirty="0"/>
              <a:t>The </a:t>
            </a:r>
            <a:r>
              <a:rPr lang="it-IT" b="1" dirty="0" err="1"/>
              <a:t>repertoire</a:t>
            </a:r>
            <a:r>
              <a:rPr lang="it-IT" b="1" dirty="0"/>
              <a:t> of </a:t>
            </a:r>
            <a:r>
              <a:rPr lang="it-IT" b="1" dirty="0" err="1"/>
              <a:t>attendees</a:t>
            </a:r>
            <a:r>
              <a:rPr lang="it-IT" b="1" dirty="0"/>
              <a:t> reactions</a:t>
            </a:r>
            <a:endParaRPr lang="sl-SI" b="1" dirty="0"/>
          </a:p>
        </p:txBody>
      </p:sp>
      <p:graphicFrame>
        <p:nvGraphicFramePr>
          <p:cNvPr id="4" name="Tabella 3">
            <a:extLst>
              <a:ext uri="{FF2B5EF4-FFF2-40B4-BE49-F238E27FC236}">
                <a16:creationId xmlns:a16="http://schemas.microsoft.com/office/drawing/2014/main" id="{878F440F-7EEC-0D46-8204-E2D7A2D84531}"/>
              </a:ext>
            </a:extLst>
          </p:cNvPr>
          <p:cNvGraphicFramePr>
            <a:graphicFrameLocks noGrp="1"/>
          </p:cNvGraphicFramePr>
          <p:nvPr>
            <p:extLst>
              <p:ext uri="{D42A27DB-BD31-4B8C-83A1-F6EECF244321}">
                <p14:modId xmlns:p14="http://schemas.microsoft.com/office/powerpoint/2010/main" val="4123879521"/>
              </p:ext>
            </p:extLst>
          </p:nvPr>
        </p:nvGraphicFramePr>
        <p:xfrm>
          <a:off x="3004456" y="2268290"/>
          <a:ext cx="4445653" cy="1882799"/>
        </p:xfrm>
        <a:graphic>
          <a:graphicData uri="http://schemas.openxmlformats.org/drawingml/2006/table">
            <a:tbl>
              <a:tblPr/>
              <a:tblGrid>
                <a:gridCol w="1491582">
                  <a:extLst>
                    <a:ext uri="{9D8B030D-6E8A-4147-A177-3AD203B41FA5}">
                      <a16:colId xmlns:a16="http://schemas.microsoft.com/office/drawing/2014/main" val="2290256660"/>
                    </a:ext>
                  </a:extLst>
                </a:gridCol>
                <a:gridCol w="1544507">
                  <a:extLst>
                    <a:ext uri="{9D8B030D-6E8A-4147-A177-3AD203B41FA5}">
                      <a16:colId xmlns:a16="http://schemas.microsoft.com/office/drawing/2014/main" val="1383415698"/>
                    </a:ext>
                  </a:extLst>
                </a:gridCol>
                <a:gridCol w="1409564">
                  <a:extLst>
                    <a:ext uri="{9D8B030D-6E8A-4147-A177-3AD203B41FA5}">
                      <a16:colId xmlns:a16="http://schemas.microsoft.com/office/drawing/2014/main" val="2581275309"/>
                    </a:ext>
                  </a:extLst>
                </a:gridCol>
              </a:tblGrid>
              <a:tr h="502080">
                <a:tc>
                  <a:txBody>
                    <a:bodyPr/>
                    <a:lstStyle/>
                    <a:p>
                      <a:pPr algn="ctr" fontAlgn="ctr"/>
                      <a:r>
                        <a:rPr lang="it-IT" sz="2400" b="1" dirty="0">
                          <a:effectLst/>
                        </a:rPr>
                        <a:t>go on</a:t>
                      </a:r>
                      <a:endParaRPr lang="it-IT" sz="2400" dirty="0">
                        <a:effectLst/>
                      </a:endParaRPr>
                    </a:p>
                  </a:txBody>
                  <a:tcPr anchor="ctr">
                    <a:lnL>
                      <a:noFill/>
                    </a:lnL>
                    <a:lnR>
                      <a:noFill/>
                    </a:lnR>
                    <a:lnT>
                      <a:noFill/>
                    </a:lnT>
                    <a:lnB>
                      <a:noFill/>
                    </a:lnB>
                    <a:solidFill>
                      <a:srgbClr val="FFFFFF"/>
                    </a:solidFill>
                  </a:tcPr>
                </a:tc>
                <a:tc>
                  <a:txBody>
                    <a:bodyPr/>
                    <a:lstStyle/>
                    <a:p>
                      <a:pPr algn="ctr" fontAlgn="ctr"/>
                      <a:r>
                        <a:rPr lang="it-IT" sz="2400" b="1">
                          <a:effectLst/>
                        </a:rPr>
                        <a:t>slower</a:t>
                      </a:r>
                      <a:endParaRPr lang="it-IT" sz="2400">
                        <a:effectLst/>
                      </a:endParaRPr>
                    </a:p>
                  </a:txBody>
                  <a:tcPr anchor="ctr">
                    <a:lnL>
                      <a:noFill/>
                    </a:lnL>
                    <a:lnR>
                      <a:noFill/>
                    </a:lnR>
                    <a:lnT>
                      <a:noFill/>
                    </a:lnT>
                    <a:lnB>
                      <a:noFill/>
                    </a:lnB>
                    <a:solidFill>
                      <a:srgbClr val="FFFFFF"/>
                    </a:solidFill>
                  </a:tcPr>
                </a:tc>
                <a:tc>
                  <a:txBody>
                    <a:bodyPr/>
                    <a:lstStyle/>
                    <a:p>
                      <a:pPr algn="ctr" fontAlgn="ctr"/>
                      <a:r>
                        <a:rPr lang="it-IT" sz="2400" b="1">
                          <a:effectLst/>
                        </a:rPr>
                        <a:t>louder</a:t>
                      </a:r>
                      <a:endParaRPr lang="it-IT" sz="240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1384832000"/>
                  </a:ext>
                </a:extLst>
              </a:tr>
              <a:tr h="502080">
                <a:tc>
                  <a:txBody>
                    <a:bodyPr/>
                    <a:lstStyle/>
                    <a:p>
                      <a:pPr algn="ctr" fontAlgn="ctr"/>
                      <a:r>
                        <a:rPr lang="it-IT" sz="2400" b="1" dirty="0">
                          <a:effectLst/>
                        </a:rPr>
                        <a:t>pause</a:t>
                      </a:r>
                      <a:endParaRPr lang="it-IT" sz="2400" dirty="0">
                        <a:effectLst/>
                      </a:endParaRPr>
                    </a:p>
                  </a:txBody>
                  <a:tcPr anchor="ctr">
                    <a:lnL>
                      <a:noFill/>
                    </a:lnL>
                    <a:lnR>
                      <a:noFill/>
                    </a:lnR>
                    <a:lnT>
                      <a:noFill/>
                    </a:lnT>
                    <a:lnB>
                      <a:noFill/>
                    </a:lnB>
                    <a:solidFill>
                      <a:srgbClr val="FFFFFF"/>
                    </a:solidFill>
                  </a:tcPr>
                </a:tc>
                <a:tc>
                  <a:txBody>
                    <a:bodyPr/>
                    <a:lstStyle/>
                    <a:p>
                      <a:pPr algn="ctr" fontAlgn="ctr"/>
                      <a:r>
                        <a:rPr lang="it-IT" sz="2400" b="1">
                          <a:effectLst/>
                        </a:rPr>
                        <a:t>repeat</a:t>
                      </a:r>
                      <a:endParaRPr lang="it-IT" sz="2400">
                        <a:effectLst/>
                      </a:endParaRPr>
                    </a:p>
                  </a:txBody>
                  <a:tcPr anchor="ctr">
                    <a:lnL>
                      <a:noFill/>
                    </a:lnL>
                    <a:lnR>
                      <a:noFill/>
                    </a:lnR>
                    <a:lnT>
                      <a:noFill/>
                    </a:lnT>
                    <a:lnB>
                      <a:noFill/>
                    </a:lnB>
                    <a:solidFill>
                      <a:srgbClr val="FFFFFF"/>
                    </a:solidFill>
                  </a:tcPr>
                </a:tc>
                <a:tc>
                  <a:txBody>
                    <a:bodyPr/>
                    <a:lstStyle/>
                    <a:p>
                      <a:pPr algn="ctr" fontAlgn="ctr"/>
                      <a:r>
                        <a:rPr lang="it-IT" sz="2400" b="1">
                          <a:effectLst/>
                        </a:rPr>
                        <a:t>explain</a:t>
                      </a:r>
                      <a:endParaRPr lang="it-IT" sz="240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1098435755"/>
                  </a:ext>
                </a:extLst>
              </a:tr>
              <a:tr h="878639">
                <a:tc>
                  <a:txBody>
                    <a:bodyPr/>
                    <a:lstStyle/>
                    <a:p>
                      <a:pPr algn="ctr" fontAlgn="ctr"/>
                      <a:r>
                        <a:rPr lang="it-IT" sz="2400" dirty="0">
                          <a:effectLst/>
                        </a:rPr>
                        <a:t>(</a:t>
                      </a:r>
                      <a:r>
                        <a:rPr lang="it-IT" sz="2400" dirty="0" err="1">
                          <a:effectLst/>
                        </a:rPr>
                        <a:t>need</a:t>
                      </a:r>
                      <a:r>
                        <a:rPr lang="it-IT" sz="2400" dirty="0">
                          <a:effectLst/>
                        </a:rPr>
                        <a:t>)</a:t>
                      </a:r>
                      <a:br>
                        <a:rPr lang="it-IT" sz="2400" dirty="0">
                          <a:effectLst/>
                        </a:rPr>
                      </a:br>
                      <a:r>
                        <a:rPr lang="it-IT" sz="2400" dirty="0">
                          <a:effectLst/>
                        </a:rPr>
                        <a:t> </a:t>
                      </a:r>
                      <a:r>
                        <a:rPr lang="it-IT" sz="2400" b="1" dirty="0" err="1">
                          <a:effectLst/>
                        </a:rPr>
                        <a:t>context</a:t>
                      </a:r>
                      <a:endParaRPr lang="it-IT" sz="2400" dirty="0">
                        <a:effectLst/>
                      </a:endParaRPr>
                    </a:p>
                  </a:txBody>
                  <a:tcPr anchor="ctr">
                    <a:lnL>
                      <a:noFill/>
                    </a:lnL>
                    <a:lnR>
                      <a:noFill/>
                    </a:lnR>
                    <a:lnT>
                      <a:noFill/>
                    </a:lnT>
                    <a:lnB>
                      <a:noFill/>
                    </a:lnB>
                    <a:solidFill>
                      <a:srgbClr val="FFFFFF"/>
                    </a:solidFill>
                  </a:tcPr>
                </a:tc>
                <a:tc>
                  <a:txBody>
                    <a:bodyPr/>
                    <a:lstStyle/>
                    <a:p>
                      <a:pPr algn="ctr" fontAlgn="ctr"/>
                      <a:r>
                        <a:rPr lang="it-IT" sz="2400" dirty="0">
                          <a:effectLst/>
                        </a:rPr>
                        <a:t>(</a:t>
                      </a:r>
                      <a:r>
                        <a:rPr lang="it-IT" sz="2400" dirty="0" err="1">
                          <a:effectLst/>
                        </a:rPr>
                        <a:t>need</a:t>
                      </a:r>
                      <a:r>
                        <a:rPr lang="it-IT" sz="2400" dirty="0">
                          <a:effectLst/>
                        </a:rPr>
                        <a:t>)</a:t>
                      </a:r>
                      <a:br>
                        <a:rPr lang="it-IT" sz="2400" dirty="0">
                          <a:effectLst/>
                        </a:rPr>
                      </a:br>
                      <a:r>
                        <a:rPr lang="it-IT" sz="2400" b="1" dirty="0" err="1">
                          <a:effectLst/>
                        </a:rPr>
                        <a:t>example</a:t>
                      </a:r>
                      <a:endParaRPr lang="it-IT" sz="2400" dirty="0">
                        <a:effectLst/>
                      </a:endParaRPr>
                    </a:p>
                  </a:txBody>
                  <a:tcPr anchor="ctr">
                    <a:lnL>
                      <a:noFill/>
                    </a:lnL>
                    <a:lnR>
                      <a:noFill/>
                    </a:lnR>
                    <a:lnT>
                      <a:noFill/>
                    </a:lnT>
                    <a:lnB>
                      <a:noFill/>
                    </a:lnB>
                    <a:solidFill>
                      <a:srgbClr val="FFFFFF"/>
                    </a:solidFill>
                  </a:tcPr>
                </a:tc>
                <a:tc>
                  <a:txBody>
                    <a:bodyPr/>
                    <a:lstStyle/>
                    <a:p>
                      <a:pPr algn="ctr" fontAlgn="ctr"/>
                      <a:r>
                        <a:rPr lang="it-IT" sz="2400" dirty="0">
                          <a:effectLst/>
                        </a:rPr>
                        <a:t>(</a:t>
                      </a:r>
                      <a:r>
                        <a:rPr lang="it-IT" sz="2400" dirty="0" err="1">
                          <a:effectLst/>
                        </a:rPr>
                        <a:t>need</a:t>
                      </a:r>
                      <a:r>
                        <a:rPr lang="it-IT" sz="2400" dirty="0">
                          <a:effectLst/>
                        </a:rPr>
                        <a:t>)</a:t>
                      </a:r>
                      <a:br>
                        <a:rPr lang="it-IT" sz="2400" dirty="0">
                          <a:effectLst/>
                        </a:rPr>
                      </a:br>
                      <a:r>
                        <a:rPr lang="it-IT" sz="2400" b="1" dirty="0">
                          <a:effectLst/>
                        </a:rPr>
                        <a:t>recap</a:t>
                      </a:r>
                      <a:endParaRPr lang="it-IT" sz="2400"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3517260324"/>
                  </a:ext>
                </a:extLst>
              </a:tr>
            </a:tbl>
          </a:graphicData>
        </a:graphic>
      </p:graphicFrame>
      <p:sp>
        <p:nvSpPr>
          <p:cNvPr id="7" name="CasellaDiTesto 6">
            <a:extLst>
              <a:ext uri="{FF2B5EF4-FFF2-40B4-BE49-F238E27FC236}">
                <a16:creationId xmlns:a16="http://schemas.microsoft.com/office/drawing/2014/main" id="{50109EE5-E3EE-6339-4D89-53B20EEA1D52}"/>
              </a:ext>
            </a:extLst>
          </p:cNvPr>
          <p:cNvSpPr txBox="1"/>
          <p:nvPr/>
        </p:nvSpPr>
        <p:spPr>
          <a:xfrm>
            <a:off x="919843" y="1407886"/>
            <a:ext cx="10352314" cy="830997"/>
          </a:xfrm>
          <a:prstGeom prst="rect">
            <a:avLst/>
          </a:prstGeom>
          <a:noFill/>
        </p:spPr>
        <p:txBody>
          <a:bodyPr wrap="square" rtlCol="0">
            <a:spAutoFit/>
          </a:bodyPr>
          <a:lstStyle/>
          <a:p>
            <a:r>
              <a:rPr lang="en-US" sz="2400" dirty="0"/>
              <a:t>This is the current version of the feedback messages repertoire to be sent via a virtual keypad:</a:t>
            </a:r>
            <a:endParaRPr lang="it-IT" sz="2400" dirty="0"/>
          </a:p>
        </p:txBody>
      </p:sp>
      <p:sp>
        <p:nvSpPr>
          <p:cNvPr id="8" name="CasellaDiTesto 7">
            <a:extLst>
              <a:ext uri="{FF2B5EF4-FFF2-40B4-BE49-F238E27FC236}">
                <a16:creationId xmlns:a16="http://schemas.microsoft.com/office/drawing/2014/main" id="{0128897C-593F-0E20-B65B-2B07FA5C7265}"/>
              </a:ext>
            </a:extLst>
          </p:cNvPr>
          <p:cNvSpPr txBox="1"/>
          <p:nvPr/>
        </p:nvSpPr>
        <p:spPr>
          <a:xfrm>
            <a:off x="1072243" y="4318006"/>
            <a:ext cx="10352314" cy="1938992"/>
          </a:xfrm>
          <a:prstGeom prst="rect">
            <a:avLst/>
          </a:prstGeom>
          <a:noFill/>
        </p:spPr>
        <p:txBody>
          <a:bodyPr wrap="square" rtlCol="0">
            <a:spAutoFit/>
          </a:bodyPr>
          <a:lstStyle/>
          <a:p>
            <a:r>
              <a:rPr lang="en-US" sz="2400" dirty="0"/>
              <a:t>The 9 reaction types above follow the style of the 4 “persistent reactions” allowed by the </a:t>
            </a:r>
            <a:r>
              <a:rPr lang="en-US" sz="2400" i="1" dirty="0"/>
              <a:t>Zoom</a:t>
            </a:r>
            <a:r>
              <a:rPr lang="en-US" sz="2400" dirty="0"/>
              <a:t> platform (</a:t>
            </a:r>
            <a:r>
              <a:rPr lang="en-US" sz="2400" i="1" dirty="0"/>
              <a:t>Yes</a:t>
            </a:r>
            <a:r>
              <a:rPr lang="en-US" sz="2400" dirty="0"/>
              <a:t>, </a:t>
            </a:r>
            <a:r>
              <a:rPr lang="en-US" sz="2400" i="1" dirty="0"/>
              <a:t>No</a:t>
            </a:r>
            <a:r>
              <a:rPr lang="en-US" sz="2400" dirty="0"/>
              <a:t>, </a:t>
            </a:r>
            <a:r>
              <a:rPr lang="en-US" sz="2400" i="1" dirty="0"/>
              <a:t>Slow down</a:t>
            </a:r>
            <a:r>
              <a:rPr lang="en-US" sz="2400" dirty="0"/>
              <a:t>, and </a:t>
            </a:r>
            <a:r>
              <a:rPr lang="en-US" sz="2400" i="1" dirty="0"/>
              <a:t>Speed up</a:t>
            </a:r>
            <a:r>
              <a:rPr lang="en-US" sz="2400" dirty="0"/>
              <a:t>). They are mostly </a:t>
            </a:r>
            <a:r>
              <a:rPr lang="en-US" sz="2400" i="1" dirty="0"/>
              <a:t>performative expressions</a:t>
            </a:r>
            <a:r>
              <a:rPr lang="en-US" sz="2400" dirty="0"/>
              <a:t>: it might not be trivial to put them in relation with data on inner states of the learner, extracted from the neurophysiological signals.</a:t>
            </a:r>
          </a:p>
          <a:p>
            <a:r>
              <a:rPr lang="en-US" sz="2400" dirty="0"/>
              <a:t>Note that the well known </a:t>
            </a:r>
            <a:r>
              <a:rPr lang="en-US" sz="2400" i="1" dirty="0" err="1"/>
              <a:t>Wooclap</a:t>
            </a:r>
            <a:r>
              <a:rPr lang="en-US" sz="2400" dirty="0"/>
              <a:t> application only allows to say “I’m confused”.</a:t>
            </a:r>
            <a:endParaRPr lang="it-IT" sz="2400" dirty="0"/>
          </a:p>
        </p:txBody>
      </p:sp>
    </p:spTree>
    <p:extLst>
      <p:ext uri="{BB962C8B-B14F-4D97-AF65-F5344CB8AC3E}">
        <p14:creationId xmlns:p14="http://schemas.microsoft.com/office/powerpoint/2010/main" val="1876304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564265"/>
          </a:xfrm>
        </p:spPr>
        <p:txBody>
          <a:bodyPr>
            <a:noAutofit/>
          </a:bodyPr>
          <a:lstStyle/>
          <a:p>
            <a:r>
              <a:rPr lang="it-IT" sz="3600" b="1" dirty="0"/>
              <a:t>Architecture</a:t>
            </a:r>
            <a:endParaRPr lang="sl-SI" sz="3600" b="1" dirty="0"/>
          </a:p>
        </p:txBody>
      </p:sp>
      <p:pic>
        <p:nvPicPr>
          <p:cNvPr id="3" name="Immagine 2">
            <a:extLst>
              <a:ext uri="{FF2B5EF4-FFF2-40B4-BE49-F238E27FC236}">
                <a16:creationId xmlns:a16="http://schemas.microsoft.com/office/drawing/2014/main" id="{9FC9C1EB-7AD1-1297-BD9A-F571D4D46A07}"/>
              </a:ext>
            </a:extLst>
          </p:cNvPr>
          <p:cNvPicPr>
            <a:picLocks noChangeAspect="1"/>
          </p:cNvPicPr>
          <p:nvPr/>
        </p:nvPicPr>
        <p:blipFill>
          <a:blip r:embed="rId2"/>
          <a:stretch>
            <a:fillRect/>
          </a:stretch>
        </p:blipFill>
        <p:spPr>
          <a:xfrm>
            <a:off x="3618953" y="356869"/>
            <a:ext cx="7533729" cy="6136006"/>
          </a:xfrm>
          <a:prstGeom prst="rect">
            <a:avLst/>
          </a:prstGeom>
        </p:spPr>
      </p:pic>
      <p:sp>
        <p:nvSpPr>
          <p:cNvPr id="5" name="CasellaDiTesto 4">
            <a:extLst>
              <a:ext uri="{FF2B5EF4-FFF2-40B4-BE49-F238E27FC236}">
                <a16:creationId xmlns:a16="http://schemas.microsoft.com/office/drawing/2014/main" id="{8FE8DC1C-D244-72F0-17DE-F8B35411CA9E}"/>
              </a:ext>
            </a:extLst>
          </p:cNvPr>
          <p:cNvSpPr txBox="1"/>
          <p:nvPr/>
        </p:nvSpPr>
        <p:spPr>
          <a:xfrm>
            <a:off x="838200" y="1349115"/>
            <a:ext cx="2099872" cy="5016758"/>
          </a:xfrm>
          <a:prstGeom prst="rect">
            <a:avLst/>
          </a:prstGeom>
          <a:noFill/>
        </p:spPr>
        <p:txBody>
          <a:bodyPr wrap="square" rtlCol="0">
            <a:spAutoFit/>
          </a:bodyPr>
          <a:lstStyle/>
          <a:p>
            <a:r>
              <a:rPr lang="en-US" sz="2000" dirty="0"/>
              <a:t>a mobile app for an Android smartphone</a:t>
            </a:r>
          </a:p>
          <a:p>
            <a:endParaRPr lang="en-US" sz="2000" dirty="0"/>
          </a:p>
          <a:p>
            <a:r>
              <a:rPr lang="en-US" sz="2000" dirty="0"/>
              <a:t>a Learning Record Store</a:t>
            </a:r>
          </a:p>
          <a:p>
            <a:endParaRPr lang="en-US" sz="2000" dirty="0"/>
          </a:p>
          <a:p>
            <a:r>
              <a:rPr lang="en-US" sz="2000" dirty="0"/>
              <a:t>an integration platform receives feedback, forwards it to the LRS, aggregates and visualizes data</a:t>
            </a:r>
          </a:p>
          <a:p>
            <a:endParaRPr lang="en-US" sz="2000" dirty="0"/>
          </a:p>
          <a:p>
            <a:r>
              <a:rPr lang="en-US" sz="2000" dirty="0"/>
              <a:t>(chat not shown)</a:t>
            </a:r>
            <a:endParaRPr lang="it-IT" sz="2000" dirty="0"/>
          </a:p>
        </p:txBody>
      </p:sp>
    </p:spTree>
    <p:extLst>
      <p:ext uri="{BB962C8B-B14F-4D97-AF65-F5344CB8AC3E}">
        <p14:creationId xmlns:p14="http://schemas.microsoft.com/office/powerpoint/2010/main" val="1457971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830997"/>
          </a:xfrm>
        </p:spPr>
        <p:txBody>
          <a:bodyPr/>
          <a:lstStyle/>
          <a:p>
            <a:r>
              <a:rPr lang="it-IT" b="1" dirty="0"/>
              <a:t>An event in a platform </a:t>
            </a:r>
            <a:r>
              <a:rPr lang="it-IT" b="1" dirty="0" err="1"/>
              <a:t>calendar</a:t>
            </a:r>
            <a:endParaRPr lang="sl-SI" b="1" dirty="0"/>
          </a:p>
        </p:txBody>
      </p:sp>
      <p:sp>
        <p:nvSpPr>
          <p:cNvPr id="7" name="CasellaDiTesto 6">
            <a:extLst>
              <a:ext uri="{FF2B5EF4-FFF2-40B4-BE49-F238E27FC236}">
                <a16:creationId xmlns:a16="http://schemas.microsoft.com/office/drawing/2014/main" id="{50109EE5-E3EE-6339-4D89-53B20EEA1D52}"/>
              </a:ext>
            </a:extLst>
          </p:cNvPr>
          <p:cNvSpPr txBox="1"/>
          <p:nvPr/>
        </p:nvSpPr>
        <p:spPr>
          <a:xfrm>
            <a:off x="919843" y="1320802"/>
            <a:ext cx="10352314" cy="461665"/>
          </a:xfrm>
          <a:prstGeom prst="rect">
            <a:avLst/>
          </a:prstGeom>
          <a:noFill/>
        </p:spPr>
        <p:txBody>
          <a:bodyPr wrap="square" rtlCol="0">
            <a:spAutoFit/>
          </a:bodyPr>
          <a:lstStyle/>
          <a:p>
            <a:r>
              <a:rPr lang="en-US" sz="2400" dirty="0"/>
              <a:t>The lecture, more in general the event, must be registered in the Calendar.</a:t>
            </a:r>
            <a:endParaRPr lang="it-IT" sz="2400" dirty="0"/>
          </a:p>
        </p:txBody>
      </p:sp>
      <p:pic>
        <p:nvPicPr>
          <p:cNvPr id="5" name="Immagine 4">
            <a:extLst>
              <a:ext uri="{FF2B5EF4-FFF2-40B4-BE49-F238E27FC236}">
                <a16:creationId xmlns:a16="http://schemas.microsoft.com/office/drawing/2014/main" id="{7829A280-F6BB-2B3F-600E-C7ECB4DB5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255" y="1950689"/>
            <a:ext cx="8621487" cy="3789854"/>
          </a:xfrm>
          <a:prstGeom prst="rect">
            <a:avLst/>
          </a:prstGeom>
        </p:spPr>
      </p:pic>
      <p:sp>
        <p:nvSpPr>
          <p:cNvPr id="6" name="CasellaDiTesto 5">
            <a:extLst>
              <a:ext uri="{FF2B5EF4-FFF2-40B4-BE49-F238E27FC236}">
                <a16:creationId xmlns:a16="http://schemas.microsoft.com/office/drawing/2014/main" id="{E1CDF73F-E263-809C-1837-D59C01488A6F}"/>
              </a:ext>
            </a:extLst>
          </p:cNvPr>
          <p:cNvSpPr txBox="1"/>
          <p:nvPr/>
        </p:nvSpPr>
        <p:spPr>
          <a:xfrm>
            <a:off x="1072243" y="5958111"/>
            <a:ext cx="10352314" cy="461665"/>
          </a:xfrm>
          <a:prstGeom prst="rect">
            <a:avLst/>
          </a:prstGeom>
          <a:noFill/>
        </p:spPr>
        <p:txBody>
          <a:bodyPr wrap="square" rtlCol="0">
            <a:spAutoFit/>
          </a:bodyPr>
          <a:lstStyle/>
          <a:p>
            <a:r>
              <a:rPr lang="en-US" sz="2400" dirty="0"/>
              <a:t>Here the event is just a meeting.</a:t>
            </a:r>
            <a:endParaRPr lang="it-IT" sz="2400" dirty="0"/>
          </a:p>
        </p:txBody>
      </p:sp>
    </p:spTree>
    <p:extLst>
      <p:ext uri="{BB962C8B-B14F-4D97-AF65-F5344CB8AC3E}">
        <p14:creationId xmlns:p14="http://schemas.microsoft.com/office/powerpoint/2010/main" val="3069139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830997"/>
          </a:xfrm>
        </p:spPr>
        <p:txBody>
          <a:bodyPr/>
          <a:lstStyle/>
          <a:p>
            <a:r>
              <a:rPr lang="it-IT" b="1" dirty="0"/>
              <a:t>The event detail view</a:t>
            </a:r>
            <a:endParaRPr lang="sl-SI" b="1" dirty="0"/>
          </a:p>
        </p:txBody>
      </p:sp>
      <p:sp>
        <p:nvSpPr>
          <p:cNvPr id="7" name="CasellaDiTesto 6">
            <a:extLst>
              <a:ext uri="{FF2B5EF4-FFF2-40B4-BE49-F238E27FC236}">
                <a16:creationId xmlns:a16="http://schemas.microsoft.com/office/drawing/2014/main" id="{50109EE5-E3EE-6339-4D89-53B20EEA1D52}"/>
              </a:ext>
            </a:extLst>
          </p:cNvPr>
          <p:cNvSpPr txBox="1"/>
          <p:nvPr/>
        </p:nvSpPr>
        <p:spPr>
          <a:xfrm>
            <a:off x="919842" y="1317757"/>
            <a:ext cx="10352314" cy="461665"/>
          </a:xfrm>
          <a:prstGeom prst="rect">
            <a:avLst/>
          </a:prstGeom>
          <a:noFill/>
        </p:spPr>
        <p:txBody>
          <a:bodyPr wrap="square" rtlCol="0">
            <a:spAutoFit/>
          </a:bodyPr>
          <a:lstStyle/>
          <a:p>
            <a:r>
              <a:rPr lang="en-US" sz="2400" dirty="0"/>
              <a:t>In this case, only the event title and its start and end times are defined.</a:t>
            </a:r>
            <a:endParaRPr lang="it-IT" sz="2400" dirty="0"/>
          </a:p>
        </p:txBody>
      </p:sp>
      <p:sp>
        <p:nvSpPr>
          <p:cNvPr id="6" name="CasellaDiTesto 5">
            <a:extLst>
              <a:ext uri="{FF2B5EF4-FFF2-40B4-BE49-F238E27FC236}">
                <a16:creationId xmlns:a16="http://schemas.microsoft.com/office/drawing/2014/main" id="{E1CDF73F-E263-809C-1837-D59C01488A6F}"/>
              </a:ext>
            </a:extLst>
          </p:cNvPr>
          <p:cNvSpPr txBox="1"/>
          <p:nvPr/>
        </p:nvSpPr>
        <p:spPr>
          <a:xfrm>
            <a:off x="1072243" y="5958111"/>
            <a:ext cx="10352314" cy="461665"/>
          </a:xfrm>
          <a:prstGeom prst="rect">
            <a:avLst/>
          </a:prstGeom>
          <a:noFill/>
        </p:spPr>
        <p:txBody>
          <a:bodyPr wrap="square" rtlCol="0">
            <a:spAutoFit/>
          </a:bodyPr>
          <a:lstStyle/>
          <a:p>
            <a:r>
              <a:rPr lang="en-US" sz="2400" dirty="0"/>
              <a:t>This view includes a </a:t>
            </a:r>
            <a:r>
              <a:rPr lang="en-US" sz="2400" i="1" dirty="0"/>
              <a:t>personal event code </a:t>
            </a:r>
            <a:r>
              <a:rPr lang="en-US" sz="2400" dirty="0"/>
              <a:t>and the link to the </a:t>
            </a:r>
            <a:r>
              <a:rPr lang="en-US" sz="2400" i="1" dirty="0"/>
              <a:t>Event Dashboard</a:t>
            </a:r>
            <a:endParaRPr lang="it-IT" sz="2400" i="1" dirty="0"/>
          </a:p>
        </p:txBody>
      </p:sp>
      <p:pic>
        <p:nvPicPr>
          <p:cNvPr id="4" name="Immagine 3">
            <a:extLst>
              <a:ext uri="{FF2B5EF4-FFF2-40B4-BE49-F238E27FC236}">
                <a16:creationId xmlns:a16="http://schemas.microsoft.com/office/drawing/2014/main" id="{E83BA741-8C29-7E03-C30B-8580EF7F9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3658" y="1901057"/>
            <a:ext cx="8200572" cy="3832086"/>
          </a:xfrm>
          <a:prstGeom prst="rect">
            <a:avLst/>
          </a:prstGeom>
        </p:spPr>
      </p:pic>
    </p:spTree>
    <p:extLst>
      <p:ext uri="{BB962C8B-B14F-4D97-AF65-F5344CB8AC3E}">
        <p14:creationId xmlns:p14="http://schemas.microsoft.com/office/powerpoint/2010/main" val="1853761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1" y="568328"/>
            <a:ext cx="2529114" cy="564265"/>
          </a:xfrm>
        </p:spPr>
        <p:txBody>
          <a:bodyPr>
            <a:noAutofit/>
          </a:bodyPr>
          <a:lstStyle/>
          <a:p>
            <a:pPr algn="ctr"/>
            <a:r>
              <a:rPr lang="it-IT" sz="3600" b="1" dirty="0"/>
              <a:t>App screens 1 and 2</a:t>
            </a:r>
            <a:endParaRPr lang="sl-SI" sz="3600" b="1" dirty="0"/>
          </a:p>
        </p:txBody>
      </p:sp>
      <p:sp>
        <p:nvSpPr>
          <p:cNvPr id="5" name="CasellaDiTesto 4">
            <a:extLst>
              <a:ext uri="{FF2B5EF4-FFF2-40B4-BE49-F238E27FC236}">
                <a16:creationId xmlns:a16="http://schemas.microsoft.com/office/drawing/2014/main" id="{8FE8DC1C-D244-72F0-17DE-F8B35411CA9E}"/>
              </a:ext>
            </a:extLst>
          </p:cNvPr>
          <p:cNvSpPr txBox="1"/>
          <p:nvPr/>
        </p:nvSpPr>
        <p:spPr>
          <a:xfrm>
            <a:off x="939798" y="2916660"/>
            <a:ext cx="2099872" cy="1384995"/>
          </a:xfrm>
          <a:prstGeom prst="rect">
            <a:avLst/>
          </a:prstGeom>
          <a:noFill/>
        </p:spPr>
        <p:txBody>
          <a:bodyPr wrap="square" rtlCol="0">
            <a:spAutoFit/>
          </a:bodyPr>
          <a:lstStyle/>
          <a:p>
            <a:r>
              <a:rPr lang="en-US" sz="2800" dirty="0"/>
              <a:t>The cover</a:t>
            </a:r>
          </a:p>
          <a:p>
            <a:endParaRPr lang="en-US" sz="2800" dirty="0"/>
          </a:p>
          <a:p>
            <a:r>
              <a:rPr lang="en-US" sz="2800" dirty="0"/>
              <a:t>The menu</a:t>
            </a:r>
            <a:endParaRPr lang="it-IT" sz="2800" dirty="0"/>
          </a:p>
        </p:txBody>
      </p:sp>
      <p:pic>
        <p:nvPicPr>
          <p:cNvPr id="6" name="Immagine 5">
            <a:extLst>
              <a:ext uri="{FF2B5EF4-FFF2-40B4-BE49-F238E27FC236}">
                <a16:creationId xmlns:a16="http://schemas.microsoft.com/office/drawing/2014/main" id="{83E39066-BD02-D708-7A23-FC1C9D7E7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5235" y="365125"/>
            <a:ext cx="2783502" cy="5934075"/>
          </a:xfrm>
          <a:prstGeom prst="rect">
            <a:avLst/>
          </a:prstGeom>
        </p:spPr>
      </p:pic>
      <p:pic>
        <p:nvPicPr>
          <p:cNvPr id="8" name="Immagine 7">
            <a:extLst>
              <a:ext uri="{FF2B5EF4-FFF2-40B4-BE49-F238E27FC236}">
                <a16:creationId xmlns:a16="http://schemas.microsoft.com/office/drawing/2014/main" id="{93D677F5-99F1-930E-5EA4-C36A2EA77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0098" y="365125"/>
            <a:ext cx="2877059" cy="5876283"/>
          </a:xfrm>
          <a:prstGeom prst="rect">
            <a:avLst/>
          </a:prstGeom>
        </p:spPr>
      </p:pic>
    </p:spTree>
    <p:extLst>
      <p:ext uri="{BB962C8B-B14F-4D97-AF65-F5344CB8AC3E}">
        <p14:creationId xmlns:p14="http://schemas.microsoft.com/office/powerpoint/2010/main" val="1534218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1" y="365125"/>
            <a:ext cx="2529114" cy="564265"/>
          </a:xfrm>
        </p:spPr>
        <p:txBody>
          <a:bodyPr>
            <a:noAutofit/>
          </a:bodyPr>
          <a:lstStyle/>
          <a:p>
            <a:pPr algn="ctr"/>
            <a:r>
              <a:rPr lang="it-IT" sz="3600" b="1" dirty="0"/>
              <a:t>App screen 3</a:t>
            </a:r>
            <a:endParaRPr lang="sl-SI" sz="3600" b="1" dirty="0"/>
          </a:p>
        </p:txBody>
      </p:sp>
      <p:sp>
        <p:nvSpPr>
          <p:cNvPr id="5" name="CasellaDiTesto 4">
            <a:extLst>
              <a:ext uri="{FF2B5EF4-FFF2-40B4-BE49-F238E27FC236}">
                <a16:creationId xmlns:a16="http://schemas.microsoft.com/office/drawing/2014/main" id="{8FE8DC1C-D244-72F0-17DE-F8B35411CA9E}"/>
              </a:ext>
            </a:extLst>
          </p:cNvPr>
          <p:cNvSpPr txBox="1"/>
          <p:nvPr/>
        </p:nvSpPr>
        <p:spPr>
          <a:xfrm>
            <a:off x="939798" y="2916660"/>
            <a:ext cx="2099872" cy="2677656"/>
          </a:xfrm>
          <a:prstGeom prst="rect">
            <a:avLst/>
          </a:prstGeom>
          <a:noFill/>
        </p:spPr>
        <p:txBody>
          <a:bodyPr wrap="square" rtlCol="0">
            <a:spAutoFit/>
          </a:bodyPr>
          <a:lstStyle/>
          <a:p>
            <a:r>
              <a:rPr lang="en-US" sz="2800" dirty="0"/>
              <a:t>The cover of the  WE-COLLAB site in the web view of the app</a:t>
            </a:r>
            <a:endParaRPr lang="it-IT" sz="2800" dirty="0"/>
          </a:p>
        </p:txBody>
      </p:sp>
      <p:pic>
        <p:nvPicPr>
          <p:cNvPr id="4" name="Immagine 3" descr="Immagine che contiene testo&#10;&#10;Descrizione generata automaticamente">
            <a:extLst>
              <a:ext uri="{FF2B5EF4-FFF2-40B4-BE49-F238E27FC236}">
                <a16:creationId xmlns:a16="http://schemas.microsoft.com/office/drawing/2014/main" id="{B8DB04F4-9BAD-63F5-15E4-A293786CD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2689" y="-516277"/>
            <a:ext cx="4292798" cy="7435963"/>
          </a:xfrm>
          <a:prstGeom prst="rect">
            <a:avLst/>
          </a:prstGeom>
        </p:spPr>
      </p:pic>
    </p:spTree>
    <p:extLst>
      <p:ext uri="{BB962C8B-B14F-4D97-AF65-F5344CB8AC3E}">
        <p14:creationId xmlns:p14="http://schemas.microsoft.com/office/powerpoint/2010/main" val="2095821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31DE98FB07A1947864308A969BA01AB" ma:contentTypeVersion="16" ma:contentTypeDescription="Ustvari nov dokument." ma:contentTypeScope="" ma:versionID="0187f1930dac0dc95e3ceaab2f603eb3">
  <xsd:schema xmlns:xsd="http://www.w3.org/2001/XMLSchema" xmlns:xs="http://www.w3.org/2001/XMLSchema" xmlns:p="http://schemas.microsoft.com/office/2006/metadata/properties" xmlns:ns1="http://schemas.microsoft.com/sharepoint/v3" xmlns:ns3="b828ab5f-1b70-409e-a602-0efd73ea2ea5" xmlns:ns4="f9b4f28a-e29d-45e8-b15e-24f012afd7e0" targetNamespace="http://schemas.microsoft.com/office/2006/metadata/properties" ma:root="true" ma:fieldsID="4542225792c56ff390ae189aebcb13e8" ns1:_="" ns3:_="" ns4:_="">
    <xsd:import namespace="http://schemas.microsoft.com/sharepoint/v3"/>
    <xsd:import namespace="b828ab5f-1b70-409e-a602-0efd73ea2ea5"/>
    <xsd:import namespace="f9b4f28a-e29d-45e8-b15e-24f012afd7e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AutoTags" minOccurs="0"/>
                <xsd:element ref="ns4:MediaServiceDateTaken" minOccurs="0"/>
                <xsd:element ref="ns4:MediaServiceLocation" minOccurs="0"/>
                <xsd:element ref="ns4:MediaServiceOCR" minOccurs="0"/>
                <xsd:element ref="ns4:MediaServiceAutoKeyPoints" minOccurs="0"/>
                <xsd:element ref="ns4:MediaServiceKeyPoints" minOccurs="0"/>
                <xsd:element ref="ns1:_ip_UnifiedCompliancePolicyProperties" minOccurs="0"/>
                <xsd:element ref="ns1:_ip_UnifiedCompliancePolicyUIAc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Lastnosti pravilnika o enotnem ravnanju skladno s predpisi" ma:hidden="true" ma:internalName="_ip_UnifiedCompliancePolicyProperties">
      <xsd:simpleType>
        <xsd:restriction base="dms:Note"/>
      </xsd:simpleType>
    </xsd:element>
    <xsd:element name="_ip_UnifiedCompliancePolicyUIAction" ma:index="22" nillable="true" ma:displayName="Dejanje UV pravilnika o enotnem ravnanju skladno s predpisi"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28ab5f-1b70-409e-a602-0efd73ea2ea5" elementFormDefault="qualified">
    <xsd:import namespace="http://schemas.microsoft.com/office/2006/documentManagement/types"/>
    <xsd:import namespace="http://schemas.microsoft.com/office/infopath/2007/PartnerControls"/>
    <xsd:element name="SharedWithUsers" ma:index="8"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V skupni rabi s podrobnostmi" ma:description="" ma:internalName="SharedWithDetails" ma:readOnly="true">
      <xsd:simpleType>
        <xsd:restriction base="dms:Note">
          <xsd:maxLength value="255"/>
        </xsd:restriction>
      </xsd:simpleType>
    </xsd:element>
    <xsd:element name="SharingHintHash" ma:index="10" nillable="true" ma:displayName="Razprševanje namiga za skupno rabo"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b4f28a-e29d-45e8-b15e-24f012afd7e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8E6676-1FC0-4CA7-90B1-7379647600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828ab5f-1b70-409e-a602-0efd73ea2ea5"/>
    <ds:schemaRef ds:uri="f9b4f28a-e29d-45e8-b15e-24f012afd7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344765-F6F1-40E0-8038-5213463B6483}">
  <ds:schemaRefs>
    <ds:schemaRef ds:uri="http://schemas.microsoft.com/office/2006/metadata/properties"/>
    <ds:schemaRef ds:uri="http://schemas.microsoft.com/sharepoint/v3"/>
    <ds:schemaRef ds:uri="http://schemas.microsoft.com/office/2006/documentManagement/types"/>
    <ds:schemaRef ds:uri="http://www.w3.org/XML/1998/namespace"/>
    <ds:schemaRef ds:uri="http://schemas.microsoft.com/office/infopath/2007/PartnerControls"/>
    <ds:schemaRef ds:uri="http://purl.org/dc/terms/"/>
    <ds:schemaRef ds:uri="http://schemas.openxmlformats.org/package/2006/metadata/core-properties"/>
    <ds:schemaRef ds:uri="f9b4f28a-e29d-45e8-b15e-24f012afd7e0"/>
    <ds:schemaRef ds:uri="b828ab5f-1b70-409e-a602-0efd73ea2ea5"/>
    <ds:schemaRef ds:uri="http://purl.org/dc/dcmitype/"/>
    <ds:schemaRef ds:uri="http://purl.org/dc/elements/1.1/"/>
  </ds:schemaRefs>
</ds:datastoreItem>
</file>

<file path=customXml/itemProps3.xml><?xml version="1.0" encoding="utf-8"?>
<ds:datastoreItem xmlns:ds="http://schemas.openxmlformats.org/officeDocument/2006/customXml" ds:itemID="{52B3FE33-2CBD-4EB8-B7B2-13F9F8F0C4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1173</TotalTime>
  <Words>918</Words>
  <Application>Microsoft Office PowerPoint</Application>
  <PresentationFormat>Widescreen</PresentationFormat>
  <Paragraphs>82</Paragraphs>
  <Slides>15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15</vt:i4>
      </vt:variant>
    </vt:vector>
  </HeadingPairs>
  <TitlesOfParts>
    <vt:vector size="20" baseType="lpstr">
      <vt:lpstr>Arial</vt:lpstr>
      <vt:lpstr>Calibri</vt:lpstr>
      <vt:lpstr>Calibri Light</vt:lpstr>
      <vt:lpstr>Verdana</vt:lpstr>
      <vt:lpstr>Office Theme</vt:lpstr>
      <vt:lpstr>The Student Feedback App</vt:lpstr>
      <vt:lpstr>Objectives</vt:lpstr>
      <vt:lpstr>Methodology</vt:lpstr>
      <vt:lpstr>The repertoire of attendees reactions</vt:lpstr>
      <vt:lpstr>Architecture</vt:lpstr>
      <vt:lpstr>An event in a platform calendar</vt:lpstr>
      <vt:lpstr>The event detail view</vt:lpstr>
      <vt:lpstr>App screens 1 and 2</vt:lpstr>
      <vt:lpstr>App screen 3</vt:lpstr>
      <vt:lpstr>App screens 4 and 5</vt:lpstr>
      <vt:lpstr>App screen 6</vt:lpstr>
      <vt:lpstr>App screen 7</vt:lpstr>
      <vt:lpstr>The Event Dashboard in the browser interface</vt:lpstr>
      <vt:lpstr>Technical details and challenges</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E-laboratory for digital education LaDiEd</dc:title>
  <dc:creator>reviewer1</dc:creator>
  <cp:lastModifiedBy>Giovanni Toffoli</cp:lastModifiedBy>
  <cp:revision>21</cp:revision>
  <dcterms:created xsi:type="dcterms:W3CDTF">2022-07-28T15:09:18Z</dcterms:created>
  <dcterms:modified xsi:type="dcterms:W3CDTF">2022-11-27T12:21:22Z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0x010100031DE98FB07A1947864308A969BA01AB</vt:lpwstr>
  </property>
</Properties>
</file>